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Lst>
  <p:notesMasterIdLst>
    <p:notesMasterId r:id="rId42"/>
  </p:notesMasterIdLst>
  <p:sldIdLst>
    <p:sldId id="257" r:id="rId3"/>
    <p:sldId id="293" r:id="rId4"/>
    <p:sldId id="300" r:id="rId5"/>
    <p:sldId id="272" r:id="rId6"/>
    <p:sldId id="271" r:id="rId7"/>
    <p:sldId id="270" r:id="rId8"/>
    <p:sldId id="275" r:id="rId9"/>
    <p:sldId id="274" r:id="rId10"/>
    <p:sldId id="273" r:id="rId11"/>
    <p:sldId id="276" r:id="rId12"/>
    <p:sldId id="277" r:id="rId13"/>
    <p:sldId id="278" r:id="rId14"/>
    <p:sldId id="279" r:id="rId15"/>
    <p:sldId id="280" r:id="rId16"/>
    <p:sldId id="281" r:id="rId17"/>
    <p:sldId id="282" r:id="rId18"/>
    <p:sldId id="283" r:id="rId19"/>
    <p:sldId id="284" r:id="rId20"/>
    <p:sldId id="286" r:id="rId21"/>
    <p:sldId id="287" r:id="rId22"/>
    <p:sldId id="288" r:id="rId23"/>
    <p:sldId id="289" r:id="rId24"/>
    <p:sldId id="290" r:id="rId25"/>
    <p:sldId id="291" r:id="rId26"/>
    <p:sldId id="292" r:id="rId27"/>
    <p:sldId id="294" r:id="rId28"/>
    <p:sldId id="295" r:id="rId29"/>
    <p:sldId id="296" r:id="rId30"/>
    <p:sldId id="297" r:id="rId31"/>
    <p:sldId id="298" r:id="rId32"/>
    <p:sldId id="299" r:id="rId33"/>
    <p:sldId id="301" r:id="rId34"/>
    <p:sldId id="302" r:id="rId35"/>
    <p:sldId id="303" r:id="rId36"/>
    <p:sldId id="304" r:id="rId37"/>
    <p:sldId id="305" r:id="rId38"/>
    <p:sldId id="306" r:id="rId39"/>
    <p:sldId id="307" r:id="rId40"/>
    <p:sldId id="266" r:id="rId41"/>
  </p:sldIdLst>
  <p:sldSz cx="12192000" cy="6858000"/>
  <p:notesSz cx="9925050" cy="6797675"/>
  <p:embeddedFontLst>
    <p:embeddedFont>
      <p:font typeface="方正正粗黑_GBK" panose="02010600030101010101" charset="-122"/>
      <p:regular r:id="rId43"/>
    </p:embeddedFont>
    <p:embeddedFont>
      <p:font typeface="Cambria Math" panose="02040503050406030204" pitchFamily="18" charset="0"/>
      <p:regular r:id="rId44"/>
    </p:embeddedFont>
    <p:embeddedFont>
      <p:font typeface="RoBOTO BOLD" panose="02000000000000000000" pitchFamily="2" charset="0"/>
      <p:bold r:id="rId45"/>
    </p:embeddedFont>
    <p:embeddedFont>
      <p:font typeface="Roboto regular" panose="02000000000000000000" pitchFamily="2" charset="0"/>
      <p:regular r:id="rId46"/>
    </p:embeddedFont>
    <p:embeddedFont>
      <p:font typeface="等线" panose="02010600030101010101" pitchFamily="2" charset="-122"/>
      <p:regular r:id="rId47"/>
      <p:bold r:id="rId4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6" userDrawn="1">
          <p15:clr>
            <a:srgbClr val="A4A3A4"/>
          </p15:clr>
        </p15:guide>
        <p15:guide id="2" pos="21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D6F"/>
    <a:srgbClr val="002E6E"/>
    <a:srgbClr val="002D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80348" autoAdjust="0"/>
  </p:normalViewPr>
  <p:slideViewPr>
    <p:cSldViewPr snapToGrid="0" showGuides="1">
      <p:cViewPr varScale="1">
        <p:scale>
          <a:sx n="88" d="100"/>
          <a:sy n="88" d="100"/>
        </p:scale>
        <p:origin x="1412" y="68"/>
      </p:cViewPr>
      <p:guideLst>
        <p:guide orient="horz" pos="436"/>
        <p:guide pos="213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2.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1"/>
            <a:ext cx="4300855" cy="341064"/>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621899" y="1"/>
            <a:ext cx="4300855" cy="341064"/>
          </a:xfrm>
          <a:prstGeom prst="rect">
            <a:avLst/>
          </a:prstGeom>
        </p:spPr>
        <p:txBody>
          <a:bodyPr vert="horz" lIns="91440" tIns="45720" rIns="91440" bIns="45720" rtlCol="0"/>
          <a:lstStyle>
            <a:lvl1pPr algn="r">
              <a:defRPr sz="1200"/>
            </a:lvl1pPr>
          </a:lstStyle>
          <a:p>
            <a:fld id="{19A1558C-FC74-444D-A895-3412E2EDE337}" type="datetimeFigureOut">
              <a:rPr lang="zh-CN" altLang="en-US" smtClean="0"/>
              <a:t>2025/11/20</a:t>
            </a:fld>
            <a:endParaRPr lang="zh-CN" altLang="en-US"/>
          </a:p>
        </p:txBody>
      </p:sp>
      <p:sp>
        <p:nvSpPr>
          <p:cNvPr id="4" name="幻灯片图像占位符 3"/>
          <p:cNvSpPr>
            <a:spLocks noGrp="1" noRot="1" noChangeAspect="1"/>
          </p:cNvSpPr>
          <p:nvPr>
            <p:ph type="sldImg" idx="2"/>
          </p:nvPr>
        </p:nvSpPr>
        <p:spPr>
          <a:xfrm>
            <a:off x="2924175" y="849313"/>
            <a:ext cx="4076700" cy="2293937"/>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92506" y="3271382"/>
            <a:ext cx="7940040" cy="2676585"/>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1" y="6456613"/>
            <a:ext cx="4300855" cy="3410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621899" y="6456613"/>
            <a:ext cx="4300855" cy="341063"/>
          </a:xfrm>
          <a:prstGeom prst="rect">
            <a:avLst/>
          </a:prstGeom>
        </p:spPr>
        <p:txBody>
          <a:bodyPr vert="horz" lIns="91440" tIns="45720" rIns="91440" bIns="45720" rtlCol="0" anchor="b"/>
          <a:lstStyle>
            <a:lvl1pPr algn="r">
              <a:defRPr sz="1200"/>
            </a:lvl1pPr>
          </a:lstStyle>
          <a:p>
            <a:fld id="{2C9BD7F4-1EE2-46F4-B736-A98FA1900717}" type="slidenum">
              <a:rPr lang="zh-CN" altLang="en-US" smtClean="0"/>
              <a:t>‹#›</a:t>
            </a:fld>
            <a:endParaRPr lang="zh-CN" altLang="en-US"/>
          </a:p>
        </p:txBody>
      </p:sp>
    </p:spTree>
    <p:extLst>
      <p:ext uri="{BB962C8B-B14F-4D97-AF65-F5344CB8AC3E}">
        <p14:creationId xmlns:p14="http://schemas.microsoft.com/office/powerpoint/2010/main" val="3362420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尊敬的各位专家学者，大家好。我是来自东南大学网络空间安全学院的邱远。我汇报的主题是差分隐私下的数据库查询处理。</a:t>
            </a:r>
          </a:p>
        </p:txBody>
      </p:sp>
      <p:sp>
        <p:nvSpPr>
          <p:cNvPr id="4" name="灯片编号占位符 3"/>
          <p:cNvSpPr>
            <a:spLocks noGrp="1"/>
          </p:cNvSpPr>
          <p:nvPr>
            <p:ph type="sldNum" sz="quarter" idx="5"/>
          </p:nvPr>
        </p:nvSpPr>
        <p:spPr/>
        <p:txBody>
          <a:bodyPr/>
          <a:lstStyle/>
          <a:p>
            <a:fld id="{2C9BD7F4-1EE2-46F4-B736-A98FA1900717}" type="slidenum">
              <a:rPr lang="zh-CN" altLang="en-US" smtClean="0"/>
              <a:t>1</a:t>
            </a:fld>
            <a:endParaRPr lang="zh-CN" altLang="en-US"/>
          </a:p>
        </p:txBody>
      </p:sp>
    </p:spTree>
    <p:extLst>
      <p:ext uri="{BB962C8B-B14F-4D97-AF65-F5344CB8AC3E}">
        <p14:creationId xmlns:p14="http://schemas.microsoft.com/office/powerpoint/2010/main" val="2790477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其二，是群组隐私性与可组合性。群组隐私性是指，若算法</a:t>
            </a:r>
            <a:r>
              <a:rPr lang="en-US" altLang="zh-CN" dirty="0"/>
              <a:t>M</a:t>
            </a:r>
            <a:r>
              <a:rPr lang="zh-CN" altLang="en-US" dirty="0"/>
              <a:t>满足</a:t>
            </a:r>
            <a:r>
              <a:rPr lang="en-US" altLang="zh-CN" dirty="0"/>
              <a:t>eps-</a:t>
            </a:r>
            <a:r>
              <a:rPr lang="zh-CN" altLang="en-US" dirty="0"/>
              <a:t>差分隐私，那么若同时删去包含</a:t>
            </a:r>
            <a:r>
              <a:rPr lang="en-US" altLang="zh-CN" dirty="0"/>
              <a:t>k</a:t>
            </a:r>
            <a:r>
              <a:rPr lang="zh-CN" altLang="en-US" dirty="0"/>
              <a:t>人的群组，变量</a:t>
            </a:r>
            <a:r>
              <a:rPr lang="en-US" altLang="zh-CN" dirty="0"/>
              <a:t>epsilon</a:t>
            </a:r>
            <a:r>
              <a:rPr lang="zh-CN" altLang="en-US" dirty="0"/>
              <a:t>也至多增大</a:t>
            </a:r>
            <a:r>
              <a:rPr lang="en-US" altLang="zh-CN" dirty="0"/>
              <a:t>k</a:t>
            </a:r>
            <a:r>
              <a:rPr lang="zh-CN" altLang="en-US" dirty="0"/>
              <a:t>倍。</a:t>
            </a:r>
            <a:endParaRPr lang="en-US" altLang="zh-CN" dirty="0"/>
          </a:p>
          <a:p>
            <a:r>
              <a:rPr lang="zh-CN" altLang="en-US" dirty="0"/>
              <a:t>类似地，可组合性是指，若两个算法均满足差分隐私，则将他们组合后，算法的整体隐私参数是二者之和。</a:t>
            </a:r>
            <a:endParaRPr lang="en-US" altLang="zh-CN" dirty="0"/>
          </a:p>
          <a:p>
            <a:r>
              <a:rPr lang="zh-CN" altLang="en-US" dirty="0"/>
              <a:t>两种情况下，由于</a:t>
            </a:r>
            <a:r>
              <a:rPr lang="en-US" altLang="zh-CN" dirty="0"/>
              <a:t>epsilon</a:t>
            </a:r>
            <a:r>
              <a:rPr lang="zh-CN" altLang="en-US" dirty="0"/>
              <a:t>增大，隐私保护都变弱了，但依然存在严格保证。这为差分隐私算法设计提供了许多便利。我们可以分别设计每个模块，而不需要考虑算法最终的整体结果概率分布。</a:t>
            </a:r>
            <a:endParaRPr lang="en-US" altLang="zh-CN" dirty="0"/>
          </a:p>
        </p:txBody>
      </p:sp>
      <p:sp>
        <p:nvSpPr>
          <p:cNvPr id="4" name="灯片编号占位符 3"/>
          <p:cNvSpPr>
            <a:spLocks noGrp="1"/>
          </p:cNvSpPr>
          <p:nvPr>
            <p:ph type="sldNum" sz="quarter" idx="5"/>
          </p:nvPr>
        </p:nvSpPr>
        <p:spPr/>
        <p:txBody>
          <a:bodyPr/>
          <a:lstStyle/>
          <a:p>
            <a:fld id="{2C9BD7F4-1EE2-46F4-B736-A98FA1900717}" type="slidenum">
              <a:rPr lang="zh-CN" altLang="en-US" smtClean="0"/>
              <a:t>10</a:t>
            </a:fld>
            <a:endParaRPr lang="zh-CN" altLang="en-US"/>
          </a:p>
        </p:txBody>
      </p:sp>
    </p:spTree>
    <p:extLst>
      <p:ext uri="{BB962C8B-B14F-4D97-AF65-F5344CB8AC3E}">
        <p14:creationId xmlns:p14="http://schemas.microsoft.com/office/powerpoint/2010/main" val="2061477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其三，是信息维的后处理安全性。对差分隐私结果的任何后处理，都无法降低其隐私保护程度。这也是差分隐私与其他框架的主要区别。例如，匿名保护可能会因为链接攻击等手段使用户被识别出来，过时的密码学协议可能随着算力或技术的进步变得不再安全。但差分隐私直接通过噪声抹掉了原始结果中的信息，这是无法通过任何后处理恢复的。</a:t>
            </a:r>
            <a:endParaRPr lang="en-US" altLang="zh-CN" dirty="0"/>
          </a:p>
        </p:txBody>
      </p:sp>
      <p:sp>
        <p:nvSpPr>
          <p:cNvPr id="4" name="灯片编号占位符 3"/>
          <p:cNvSpPr>
            <a:spLocks noGrp="1"/>
          </p:cNvSpPr>
          <p:nvPr>
            <p:ph type="sldNum" sz="quarter" idx="5"/>
          </p:nvPr>
        </p:nvSpPr>
        <p:spPr/>
        <p:txBody>
          <a:bodyPr/>
          <a:lstStyle/>
          <a:p>
            <a:fld id="{2C9BD7F4-1EE2-46F4-B736-A98FA1900717}" type="slidenum">
              <a:rPr lang="zh-CN" altLang="en-US" smtClean="0"/>
              <a:t>11</a:t>
            </a:fld>
            <a:endParaRPr lang="zh-CN" altLang="en-US"/>
          </a:p>
        </p:txBody>
      </p:sp>
    </p:spTree>
    <p:extLst>
      <p:ext uri="{BB962C8B-B14F-4D97-AF65-F5344CB8AC3E}">
        <p14:creationId xmlns:p14="http://schemas.microsoft.com/office/powerpoint/2010/main" val="1912455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然而，在落地过程中，差分隐私也面临着许多挑战。</a:t>
            </a:r>
            <a:endParaRPr lang="en-US" altLang="zh-CN" dirty="0"/>
          </a:p>
          <a:p>
            <a:r>
              <a:rPr lang="zh-CN" altLang="en-US" dirty="0"/>
              <a:t>由于是信息维的保护，差分隐私必然带来误差。其主要难点就在于误差大。差分隐私算法的误差取决于查询敏感度，即一个用户对查询结果的影响有多少。简单的</a:t>
            </a:r>
            <a:r>
              <a:rPr lang="en-US" altLang="zh-CN" dirty="0"/>
              <a:t>Count</a:t>
            </a:r>
            <a:r>
              <a:rPr lang="zh-CN" altLang="en-US" dirty="0"/>
              <a:t>等计数查询敏感度为</a:t>
            </a:r>
            <a:r>
              <a:rPr lang="en-US" altLang="zh-CN" dirty="0"/>
              <a:t>1</a:t>
            </a:r>
            <a:r>
              <a:rPr lang="zh-CN" altLang="en-US" dirty="0"/>
              <a:t>，误差尚可接受，被美国人口普查局，苹果等采用。</a:t>
            </a:r>
            <a:endParaRPr lang="en-US" altLang="zh-CN" dirty="0"/>
          </a:p>
          <a:p>
            <a:r>
              <a:rPr lang="zh-CN" altLang="en-US" dirty="0"/>
              <a:t>但对于更复杂的查询，查询敏感度大导致误差大，不足以落地使用。</a:t>
            </a:r>
            <a:endParaRPr lang="en-US" altLang="zh-CN" dirty="0"/>
          </a:p>
          <a:p>
            <a:r>
              <a:rPr lang="zh-CN" altLang="en-US" dirty="0"/>
              <a:t>此外，查询种类单一和数据类型简单也限制了差分隐私算法的应用范围。大部分差分隐私算法依赖给查询结果加噪，只能处理静态，集合数据上的数值查询。</a:t>
            </a:r>
            <a:endParaRPr lang="en-US" altLang="zh-CN" dirty="0"/>
          </a:p>
        </p:txBody>
      </p:sp>
      <p:sp>
        <p:nvSpPr>
          <p:cNvPr id="4" name="灯片编号占位符 3"/>
          <p:cNvSpPr>
            <a:spLocks noGrp="1"/>
          </p:cNvSpPr>
          <p:nvPr>
            <p:ph type="sldNum" sz="quarter" idx="5"/>
          </p:nvPr>
        </p:nvSpPr>
        <p:spPr/>
        <p:txBody>
          <a:bodyPr/>
          <a:lstStyle/>
          <a:p>
            <a:fld id="{2C9BD7F4-1EE2-46F4-B736-A98FA1900717}" type="slidenum">
              <a:rPr lang="zh-CN" altLang="en-US" smtClean="0"/>
              <a:t>12</a:t>
            </a:fld>
            <a:endParaRPr lang="zh-CN" altLang="en-US"/>
          </a:p>
        </p:txBody>
      </p:sp>
    </p:spTree>
    <p:extLst>
      <p:ext uri="{BB962C8B-B14F-4D97-AF65-F5344CB8AC3E}">
        <p14:creationId xmlns:p14="http://schemas.microsoft.com/office/powerpoint/2010/main" val="955549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基于上述难点，我们展开了研究，取得了一定的成果。我将汇报差分隐私下对于</a:t>
            </a:r>
            <a:r>
              <a:rPr lang="en-US" altLang="zh-CN" dirty="0"/>
              <a:t>Sum</a:t>
            </a:r>
            <a:r>
              <a:rPr lang="zh-CN" altLang="en-US" dirty="0"/>
              <a:t>查询的截断算法、对于聚类问题的</a:t>
            </a:r>
            <a:r>
              <a:rPr lang="en-US" altLang="zh-CN" dirty="0"/>
              <a:t>DBSCAN</a:t>
            </a:r>
            <a:r>
              <a:rPr lang="zh-CN" altLang="en-US" dirty="0"/>
              <a:t>算法、及流数据算法。</a:t>
            </a:r>
            <a:endParaRPr lang="en-US" altLang="zh-CN" dirty="0"/>
          </a:p>
        </p:txBody>
      </p:sp>
      <p:sp>
        <p:nvSpPr>
          <p:cNvPr id="4" name="灯片编号占位符 3"/>
          <p:cNvSpPr>
            <a:spLocks noGrp="1"/>
          </p:cNvSpPr>
          <p:nvPr>
            <p:ph type="sldNum" sz="quarter" idx="5"/>
          </p:nvPr>
        </p:nvSpPr>
        <p:spPr/>
        <p:txBody>
          <a:bodyPr/>
          <a:lstStyle/>
          <a:p>
            <a:fld id="{2C9BD7F4-1EE2-46F4-B736-A98FA1900717}" type="slidenum">
              <a:rPr lang="zh-CN" altLang="en-US" smtClean="0"/>
              <a:t>13</a:t>
            </a:fld>
            <a:endParaRPr lang="zh-CN" altLang="en-US"/>
          </a:p>
        </p:txBody>
      </p:sp>
    </p:spTree>
    <p:extLst>
      <p:ext uri="{BB962C8B-B14F-4D97-AF65-F5344CB8AC3E}">
        <p14:creationId xmlns:p14="http://schemas.microsoft.com/office/powerpoint/2010/main" val="1777637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我们首先看聚合查询。</a:t>
            </a:r>
          </a:p>
        </p:txBody>
      </p:sp>
      <p:sp>
        <p:nvSpPr>
          <p:cNvPr id="4" name="灯片编号占位符 3"/>
          <p:cNvSpPr>
            <a:spLocks noGrp="1"/>
          </p:cNvSpPr>
          <p:nvPr>
            <p:ph type="sldNum" sz="quarter" idx="5"/>
          </p:nvPr>
        </p:nvSpPr>
        <p:spPr/>
        <p:txBody>
          <a:bodyPr/>
          <a:lstStyle/>
          <a:p>
            <a:fld id="{2C9BD7F4-1EE2-46F4-B736-A98FA1900717}" type="slidenum">
              <a:rPr lang="zh-CN" altLang="en-US" smtClean="0"/>
              <a:t>14</a:t>
            </a:fld>
            <a:endParaRPr lang="zh-CN" altLang="en-US"/>
          </a:p>
        </p:txBody>
      </p:sp>
    </p:spTree>
    <p:extLst>
      <p:ext uri="{BB962C8B-B14F-4D97-AF65-F5344CB8AC3E}">
        <p14:creationId xmlns:p14="http://schemas.microsoft.com/office/powerpoint/2010/main" val="1309843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聚合查询十分常见。在数据库中，一个惯用的例子是某公司想查询一年的销售额，因此对每条销售记录的价格乘以数量进行求和。</a:t>
            </a:r>
            <a:endParaRPr lang="en-US" altLang="zh-CN" dirty="0"/>
          </a:p>
          <a:p>
            <a:r>
              <a:rPr lang="zh-CN" altLang="en-US" dirty="0"/>
              <a:t>这是一个非常基础的运算，很多算法对数据的操作本质上也是聚合。例如在机器学习中常用的随机梯度下降算法，其对数据的接触是在每轮中，对样本数据的梯度求均值，本质也是求和。</a:t>
            </a:r>
          </a:p>
        </p:txBody>
      </p:sp>
      <p:sp>
        <p:nvSpPr>
          <p:cNvPr id="4" name="灯片编号占位符 3"/>
          <p:cNvSpPr>
            <a:spLocks noGrp="1"/>
          </p:cNvSpPr>
          <p:nvPr>
            <p:ph type="sldNum" sz="quarter" idx="5"/>
          </p:nvPr>
        </p:nvSpPr>
        <p:spPr/>
        <p:txBody>
          <a:bodyPr/>
          <a:lstStyle/>
          <a:p>
            <a:fld id="{2C9BD7F4-1EE2-46F4-B736-A98FA1900717}" type="slidenum">
              <a:rPr lang="zh-CN" altLang="en-US" smtClean="0"/>
              <a:t>15</a:t>
            </a:fld>
            <a:endParaRPr lang="zh-CN" altLang="en-US"/>
          </a:p>
        </p:txBody>
      </p:sp>
    </p:spTree>
    <p:extLst>
      <p:ext uri="{BB962C8B-B14F-4D97-AF65-F5344CB8AC3E}">
        <p14:creationId xmlns:p14="http://schemas.microsoft.com/office/powerpoint/2010/main" val="3146919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对此类查询，常见的加噪方式被称为</a:t>
            </a:r>
            <a:r>
              <a:rPr lang="en-US" altLang="zh-CN" dirty="0"/>
              <a:t>Laplace</a:t>
            </a:r>
            <a:r>
              <a:rPr lang="zh-CN" altLang="en-US" dirty="0"/>
              <a:t>机制。若查询敏感度为</a:t>
            </a:r>
            <a:r>
              <a:rPr lang="en-US" altLang="zh-CN" dirty="0"/>
              <a:t>Delta</a:t>
            </a:r>
            <a:r>
              <a:rPr lang="zh-CN" altLang="en-US" dirty="0"/>
              <a:t>，我们只需要添加大小大致为</a:t>
            </a:r>
            <a:r>
              <a:rPr lang="en-US" altLang="zh-CN" dirty="0"/>
              <a:t>Delta/epsilon</a:t>
            </a:r>
            <a:r>
              <a:rPr lang="zh-CN" altLang="en-US" dirty="0"/>
              <a:t>的噪音，就可以让结果满足差分隐私保证。</a:t>
            </a:r>
            <a:endParaRPr lang="en-US" altLang="zh-CN" dirty="0"/>
          </a:p>
          <a:p>
            <a:r>
              <a:rPr lang="zh-CN" altLang="en-US" dirty="0"/>
              <a:t>我们之前介绍过，查询敏感度衡量着一个用户对查询结果的影响。</a:t>
            </a:r>
            <a:endParaRPr lang="en-US" altLang="zh-CN" dirty="0"/>
          </a:p>
          <a:p>
            <a:r>
              <a:rPr lang="zh-CN" altLang="en-US" dirty="0"/>
              <a:t>显然，如果一个用户的影响越大，我们势必要加更大的噪音来保护这个用户不被识别出来。</a:t>
            </a:r>
          </a:p>
        </p:txBody>
      </p:sp>
      <p:sp>
        <p:nvSpPr>
          <p:cNvPr id="4" name="灯片编号占位符 3"/>
          <p:cNvSpPr>
            <a:spLocks noGrp="1"/>
          </p:cNvSpPr>
          <p:nvPr>
            <p:ph type="sldNum" sz="quarter" idx="5"/>
          </p:nvPr>
        </p:nvSpPr>
        <p:spPr/>
        <p:txBody>
          <a:bodyPr/>
          <a:lstStyle/>
          <a:p>
            <a:fld id="{2C9BD7F4-1EE2-46F4-B736-A98FA1900717}" type="slidenum">
              <a:rPr lang="zh-CN" altLang="en-US" smtClean="0"/>
              <a:t>16</a:t>
            </a:fld>
            <a:endParaRPr lang="zh-CN" altLang="en-US"/>
          </a:p>
        </p:txBody>
      </p:sp>
    </p:spTree>
    <p:extLst>
      <p:ext uri="{BB962C8B-B14F-4D97-AF65-F5344CB8AC3E}">
        <p14:creationId xmlns:p14="http://schemas.microsoft.com/office/powerpoint/2010/main" val="4025770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简单的计数查询敏感度为</a:t>
            </a:r>
            <a:r>
              <a:rPr lang="en-US" altLang="zh-CN" dirty="0"/>
              <a:t>1</a:t>
            </a:r>
            <a:r>
              <a:rPr lang="zh-CN" altLang="en-US" dirty="0"/>
              <a:t>，不是什么大问题。</a:t>
            </a:r>
            <a:endParaRPr lang="en-US" altLang="zh-CN" dirty="0"/>
          </a:p>
          <a:p>
            <a:r>
              <a:rPr lang="zh-CN" altLang="en-US" dirty="0"/>
              <a:t>但对于聚合查询，</a:t>
            </a:r>
            <a:r>
              <a:rPr lang="en-US" altLang="zh-CN" dirty="0"/>
              <a:t>Delta</a:t>
            </a:r>
            <a:r>
              <a:rPr lang="zh-CN" altLang="en-US" dirty="0"/>
              <a:t>可能很大，这是以往算法设计中不会考虑的因素。</a:t>
            </a:r>
            <a:endParaRPr lang="en-US" altLang="zh-CN" dirty="0"/>
          </a:p>
          <a:p>
            <a:r>
              <a:rPr lang="zh-CN" altLang="en-US" dirty="0"/>
              <a:t>我们看回这两个例子，对于查询</a:t>
            </a:r>
            <a:r>
              <a:rPr lang="en-US" altLang="zh-CN" dirty="0"/>
              <a:t>1</a:t>
            </a:r>
            <a:r>
              <a:rPr lang="zh-CN" altLang="en-US" dirty="0"/>
              <a:t>，一个用户的影响可能是多少</a:t>
            </a:r>
            <a:r>
              <a:rPr lang="en-US" altLang="zh-CN" dirty="0"/>
              <a:t>?</a:t>
            </a:r>
          </a:p>
          <a:p>
            <a:r>
              <a:rPr lang="zh-CN" altLang="en-US" dirty="0"/>
              <a:t>他可能买最贵的东西，买了最多份，比如他买了</a:t>
            </a:r>
            <a:r>
              <a:rPr lang="en-US" altLang="zh-CN" dirty="0"/>
              <a:t>32767</a:t>
            </a:r>
            <a:r>
              <a:rPr lang="zh-CN" altLang="en-US" dirty="0"/>
              <a:t>张</a:t>
            </a:r>
            <a:r>
              <a:rPr lang="en-US" altLang="zh-CN" dirty="0"/>
              <a:t>A100</a:t>
            </a:r>
            <a:r>
              <a:rPr lang="zh-CN" altLang="en-US" dirty="0"/>
              <a:t>。</a:t>
            </a:r>
            <a:endParaRPr lang="en-US" altLang="zh-CN" dirty="0"/>
          </a:p>
          <a:p>
            <a:r>
              <a:rPr lang="zh-CN" altLang="en-US" dirty="0"/>
              <a:t>注意，即使这样的用户不存在数据集中，计算查询敏感度也必须考虑这种可能性。</a:t>
            </a:r>
            <a:endParaRPr lang="en-US" altLang="zh-CN" dirty="0"/>
          </a:p>
          <a:p>
            <a:r>
              <a:rPr lang="zh-CN" altLang="en-US" dirty="0"/>
              <a:t>这样才能让最终的算法满足差分隐私。</a:t>
            </a:r>
            <a:endParaRPr lang="en-US" altLang="zh-CN" dirty="0"/>
          </a:p>
          <a:p>
            <a:r>
              <a:rPr lang="zh-CN" altLang="en-US" dirty="0"/>
              <a:t>对于查询</a:t>
            </a:r>
            <a:r>
              <a:rPr lang="en-US" altLang="zh-CN" dirty="0"/>
              <a:t>2</a:t>
            </a:r>
            <a:r>
              <a:rPr lang="zh-CN" altLang="en-US" dirty="0"/>
              <a:t>，敏感度是一个用户的最大梯度。</a:t>
            </a:r>
            <a:endParaRPr lang="en-US" altLang="zh-CN" dirty="0"/>
          </a:p>
          <a:p>
            <a:r>
              <a:rPr lang="zh-CN" altLang="en-US" dirty="0"/>
              <a:t>在分析</a:t>
            </a:r>
            <a:r>
              <a:rPr lang="en-US" altLang="zh-CN" dirty="0"/>
              <a:t>SGD</a:t>
            </a:r>
            <a:r>
              <a:rPr lang="zh-CN" altLang="en-US" dirty="0"/>
              <a:t>收敛性的时候，我们会考虑</a:t>
            </a:r>
            <a:r>
              <a:rPr lang="en-US" altLang="zh-CN" dirty="0"/>
              <a:t>f</a:t>
            </a:r>
            <a:r>
              <a:rPr lang="zh-CN" altLang="en-US" dirty="0"/>
              <a:t>是</a:t>
            </a:r>
            <a:r>
              <a:rPr lang="en-US" altLang="zh-CN" dirty="0"/>
              <a:t>smooth</a:t>
            </a:r>
            <a:r>
              <a:rPr lang="zh-CN" altLang="en-US" dirty="0"/>
              <a:t>的，甚至它的梯度也是</a:t>
            </a:r>
            <a:r>
              <a:rPr lang="en-US" altLang="zh-CN" dirty="0"/>
              <a:t>smooth</a:t>
            </a:r>
            <a:r>
              <a:rPr lang="zh-CN" altLang="en-US" dirty="0"/>
              <a:t>或者</a:t>
            </a:r>
            <a:r>
              <a:rPr lang="en-US" altLang="zh-CN" dirty="0"/>
              <a:t>L-Lipschitz</a:t>
            </a:r>
            <a:r>
              <a:rPr lang="zh-CN" altLang="en-US" dirty="0"/>
              <a:t>的，但是有了差分隐私后，我们又多了一个用户最大梯度的影响，而它可能很大。</a:t>
            </a:r>
            <a:endParaRPr lang="en-US" altLang="zh-CN" dirty="0"/>
          </a:p>
          <a:p>
            <a:endParaRPr lang="en-US" altLang="zh-CN" dirty="0"/>
          </a:p>
        </p:txBody>
      </p:sp>
      <p:sp>
        <p:nvSpPr>
          <p:cNvPr id="4" name="灯片编号占位符 3"/>
          <p:cNvSpPr>
            <a:spLocks noGrp="1"/>
          </p:cNvSpPr>
          <p:nvPr>
            <p:ph type="sldNum" sz="quarter" idx="5"/>
          </p:nvPr>
        </p:nvSpPr>
        <p:spPr/>
        <p:txBody>
          <a:bodyPr/>
          <a:lstStyle/>
          <a:p>
            <a:fld id="{2C9BD7F4-1EE2-46F4-B736-A98FA1900717}" type="slidenum">
              <a:rPr lang="zh-CN" altLang="en-US" smtClean="0"/>
              <a:t>17</a:t>
            </a:fld>
            <a:endParaRPr lang="zh-CN" altLang="en-US"/>
          </a:p>
        </p:txBody>
      </p:sp>
    </p:spTree>
    <p:extLst>
      <p:ext uri="{BB962C8B-B14F-4D97-AF65-F5344CB8AC3E}">
        <p14:creationId xmlns:p14="http://schemas.microsoft.com/office/powerpoint/2010/main" val="4032152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如何解决这个查询敏感度大的问题呢？我们可以加一个人为的限制</a:t>
            </a:r>
            <a:r>
              <a:rPr lang="en-US" altLang="zh-CN" dirty="0"/>
              <a:t>tau</a:t>
            </a:r>
            <a:r>
              <a:rPr lang="zh-CN" altLang="en-US" dirty="0"/>
              <a:t>，让每个用户对查询的贡献不能超过</a:t>
            </a:r>
            <a:r>
              <a:rPr lang="en-US" altLang="zh-CN" dirty="0"/>
              <a:t>tau</a:t>
            </a:r>
            <a:r>
              <a:rPr lang="zh-CN" altLang="en-US" dirty="0"/>
              <a:t>，我们把这个查询叫做截断查询，</a:t>
            </a:r>
            <a:r>
              <a:rPr lang="en-US" altLang="zh-CN" dirty="0"/>
              <a:t>tau</a:t>
            </a:r>
            <a:r>
              <a:rPr lang="zh-CN" altLang="en-US" dirty="0"/>
              <a:t>叫做截断阈值。</a:t>
            </a:r>
            <a:endParaRPr lang="en-US" altLang="zh-CN" dirty="0"/>
          </a:p>
          <a:p>
            <a:r>
              <a:rPr lang="zh-CN" altLang="en-US" dirty="0"/>
              <a:t>比如，</a:t>
            </a:r>
            <a:r>
              <a:rPr lang="en-US" altLang="zh-CN" dirty="0"/>
              <a:t>tau=10</a:t>
            </a:r>
            <a:r>
              <a:rPr lang="zh-CN" altLang="en-US" dirty="0"/>
              <a:t>的话，那么不管原查询的敏感度是多大，一个用户对截断查询的影响都只有</a:t>
            </a:r>
            <a:r>
              <a:rPr lang="en-US" altLang="zh-CN" dirty="0"/>
              <a:t>10</a:t>
            </a:r>
            <a:r>
              <a:rPr lang="zh-CN" altLang="en-US" dirty="0"/>
              <a:t>，因此，我们可以将噪声控制在</a:t>
            </a:r>
            <a:r>
              <a:rPr lang="en-US" altLang="zh-CN" dirty="0"/>
              <a:t>10</a:t>
            </a:r>
            <a:r>
              <a:rPr lang="zh-CN" altLang="en-US" dirty="0"/>
              <a:t>左右。</a:t>
            </a:r>
            <a:endParaRPr lang="en-US" altLang="zh-CN" dirty="0"/>
          </a:p>
          <a:p>
            <a:r>
              <a:rPr lang="zh-CN" altLang="en-US" dirty="0"/>
              <a:t>但是，截断同时会带来另一种误差。</a:t>
            </a:r>
            <a:endParaRPr lang="en-US" altLang="zh-CN" dirty="0"/>
          </a:p>
          <a:p>
            <a:r>
              <a:rPr lang="zh-CN" altLang="en-US" dirty="0"/>
              <a:t>因为截断查询总是比原查询小，被截断的部分引入了截断误差。</a:t>
            </a:r>
            <a:endParaRPr lang="en-US" altLang="zh-CN" dirty="0"/>
          </a:p>
        </p:txBody>
      </p:sp>
      <p:sp>
        <p:nvSpPr>
          <p:cNvPr id="4" name="灯片编号占位符 3"/>
          <p:cNvSpPr>
            <a:spLocks noGrp="1"/>
          </p:cNvSpPr>
          <p:nvPr>
            <p:ph type="sldNum" sz="quarter" idx="5"/>
          </p:nvPr>
        </p:nvSpPr>
        <p:spPr/>
        <p:txBody>
          <a:bodyPr/>
          <a:lstStyle/>
          <a:p>
            <a:fld id="{2C9BD7F4-1EE2-46F4-B736-A98FA1900717}" type="slidenum">
              <a:rPr lang="zh-CN" altLang="en-US" smtClean="0"/>
              <a:t>18</a:t>
            </a:fld>
            <a:endParaRPr lang="zh-CN" altLang="en-US"/>
          </a:p>
        </p:txBody>
      </p:sp>
    </p:spTree>
    <p:extLst>
      <p:ext uri="{BB962C8B-B14F-4D97-AF65-F5344CB8AC3E}">
        <p14:creationId xmlns:p14="http://schemas.microsoft.com/office/powerpoint/2010/main" val="2648130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如何设置截断阈值</a:t>
            </a:r>
            <a:r>
              <a:rPr lang="en-US" altLang="zh-CN" dirty="0"/>
              <a:t>tau</a:t>
            </a:r>
            <a:r>
              <a:rPr lang="zh-CN" altLang="en-US" dirty="0"/>
              <a:t>就成了关键问题。</a:t>
            </a:r>
            <a:endParaRPr lang="en-US" altLang="zh-CN" dirty="0"/>
          </a:p>
          <a:p>
            <a:r>
              <a:rPr lang="zh-CN" altLang="en-US" dirty="0"/>
              <a:t>如果</a:t>
            </a:r>
            <a:r>
              <a:rPr lang="en-US" altLang="zh-CN" dirty="0"/>
              <a:t>tau</a:t>
            </a:r>
            <a:r>
              <a:rPr lang="zh-CN" altLang="en-US" dirty="0"/>
              <a:t>太小，那么截断误差大，如果</a:t>
            </a:r>
            <a:r>
              <a:rPr lang="en-US" altLang="zh-CN" dirty="0"/>
              <a:t>tau</a:t>
            </a:r>
            <a:r>
              <a:rPr lang="zh-CN" altLang="en-US" dirty="0"/>
              <a:t>太大，那么为保证差分隐私所引入的噪声又太大。</a:t>
            </a:r>
            <a:endParaRPr lang="en-US" altLang="zh-CN" dirty="0"/>
          </a:p>
          <a:p>
            <a:r>
              <a:rPr lang="zh-CN" altLang="en-US" dirty="0"/>
              <a:t>一个好的</a:t>
            </a:r>
            <a:r>
              <a:rPr lang="en-US" altLang="zh-CN" dirty="0"/>
              <a:t>tau</a:t>
            </a:r>
            <a:r>
              <a:rPr lang="zh-CN" altLang="en-US" dirty="0"/>
              <a:t>应该均衡这两者。</a:t>
            </a:r>
            <a:endParaRPr lang="en-US" altLang="zh-CN" dirty="0"/>
          </a:p>
          <a:p>
            <a:r>
              <a:rPr lang="zh-CN" altLang="en-US" dirty="0"/>
              <a:t>理论上可以证明，如果忽略常数项，最优的阈值</a:t>
            </a:r>
            <a:r>
              <a:rPr lang="en-US" altLang="zh-CN" dirty="0"/>
              <a:t>tau</a:t>
            </a:r>
            <a:r>
              <a:rPr lang="zh-CN" altLang="en-US" dirty="0"/>
              <a:t>是数据集中的最大值。</a:t>
            </a:r>
            <a:endParaRPr lang="en-US" altLang="zh-CN" dirty="0"/>
          </a:p>
          <a:p>
            <a:r>
              <a:rPr lang="zh-CN" altLang="en-US" dirty="0"/>
              <a:t>但问题在于，这个最大值本身就涉及用户隐私，无法直接使用。</a:t>
            </a:r>
            <a:endParaRPr lang="en-US" altLang="zh-CN" dirty="0"/>
          </a:p>
          <a:p>
            <a:r>
              <a:rPr lang="zh-CN" altLang="en-US" dirty="0"/>
              <a:t>针对这一问题，</a:t>
            </a:r>
            <a:r>
              <a:rPr lang="en-US" altLang="zh-CN" dirty="0"/>
              <a:t>R2T</a:t>
            </a:r>
            <a:r>
              <a:rPr lang="zh-CN" altLang="en-US" dirty="0"/>
              <a:t>算法提出了解决方案。</a:t>
            </a:r>
            <a:endParaRPr lang="en-US" altLang="zh-CN" dirty="0"/>
          </a:p>
          <a:p>
            <a:r>
              <a:rPr lang="zh-CN" altLang="en-US" dirty="0"/>
              <a:t>我们考虑所有</a:t>
            </a:r>
            <a:r>
              <a:rPr lang="en-US" altLang="zh-CN" dirty="0"/>
              <a:t>2^k</a:t>
            </a:r>
            <a:r>
              <a:rPr lang="zh-CN" altLang="en-US" dirty="0"/>
              <a:t>作为可能的</a:t>
            </a:r>
            <a:r>
              <a:rPr lang="en-US" altLang="zh-CN" dirty="0"/>
              <a:t>tau</a:t>
            </a:r>
            <a:r>
              <a:rPr lang="zh-CN" altLang="en-US" dirty="0"/>
              <a:t>，分别去求截断查询，也就是图中蓝色这些点。</a:t>
            </a:r>
            <a:endParaRPr lang="en-US" altLang="zh-CN" dirty="0"/>
          </a:p>
          <a:p>
            <a:r>
              <a:rPr lang="zh-CN" altLang="en-US" dirty="0"/>
              <a:t>由于一共只有 </a:t>
            </a:r>
            <a:r>
              <a:rPr lang="en-US" altLang="zh-CN" dirty="0"/>
              <a:t>log </a:t>
            </a:r>
            <a:r>
              <a:rPr lang="zh-CN" altLang="en-US" dirty="0"/>
              <a:t>种可能，我们可以为每一步均分隐私参数。</a:t>
            </a:r>
            <a:endParaRPr lang="en-US" altLang="zh-CN" dirty="0"/>
          </a:p>
          <a:p>
            <a:r>
              <a:rPr lang="zh-CN" altLang="en-US" dirty="0"/>
              <a:t>随后，我们为每个</a:t>
            </a:r>
            <a:r>
              <a:rPr lang="en-US" altLang="zh-CN" dirty="0"/>
              <a:t>tau</a:t>
            </a:r>
            <a:r>
              <a:rPr lang="zh-CN" altLang="en-US" dirty="0"/>
              <a:t>对应加上一个噪音，但该噪音不是无偏的，而是大概率为负。</a:t>
            </a:r>
            <a:endParaRPr lang="en-US" altLang="zh-CN" dirty="0"/>
          </a:p>
          <a:p>
            <a:r>
              <a:rPr lang="zh-CN" altLang="en-US" dirty="0"/>
              <a:t>结果是红色这些点。</a:t>
            </a:r>
            <a:endParaRPr lang="en-US" altLang="zh-CN" dirty="0"/>
          </a:p>
          <a:p>
            <a:r>
              <a:rPr lang="zh-CN" altLang="en-US" dirty="0"/>
              <a:t>当</a:t>
            </a:r>
            <a:r>
              <a:rPr lang="en-US" altLang="zh-CN" dirty="0"/>
              <a:t>tau</a:t>
            </a:r>
            <a:r>
              <a:rPr lang="zh-CN" altLang="en-US" dirty="0"/>
              <a:t>比较小的时候，增大</a:t>
            </a:r>
            <a:r>
              <a:rPr lang="en-US" altLang="zh-CN" dirty="0"/>
              <a:t>tau</a:t>
            </a:r>
            <a:r>
              <a:rPr lang="zh-CN" altLang="en-US" dirty="0"/>
              <a:t>主要减少截断误差，导致返回值变大。</a:t>
            </a:r>
            <a:endParaRPr lang="en-US" altLang="zh-CN" dirty="0"/>
          </a:p>
          <a:p>
            <a:r>
              <a:rPr lang="zh-CN" altLang="en-US" dirty="0"/>
              <a:t>当</a:t>
            </a:r>
            <a:r>
              <a:rPr lang="en-US" altLang="zh-CN" dirty="0"/>
              <a:t>tau</a:t>
            </a:r>
            <a:r>
              <a:rPr lang="zh-CN" altLang="en-US" dirty="0"/>
              <a:t>接近或超过最优值以后，截断误差不再变化，继续增大</a:t>
            </a:r>
            <a:r>
              <a:rPr lang="en-US" altLang="zh-CN" dirty="0"/>
              <a:t>tau</a:t>
            </a:r>
            <a:r>
              <a:rPr lang="zh-CN" altLang="en-US" dirty="0"/>
              <a:t>只会让这个负噪声变大，导致返回值减小。</a:t>
            </a:r>
            <a:endParaRPr lang="en-US" altLang="zh-CN" dirty="0"/>
          </a:p>
          <a:p>
            <a:r>
              <a:rPr lang="zh-CN" altLang="en-US" dirty="0"/>
              <a:t>因此，最大的返回值就代表一个近似最优的截断阈值。</a:t>
            </a:r>
            <a:endParaRPr lang="en-US" altLang="zh-CN" dirty="0"/>
          </a:p>
          <a:p>
            <a:r>
              <a:rPr lang="zh-CN" altLang="en-US" dirty="0"/>
              <a:t>理论上，该算法能达到实例最优的误差。</a:t>
            </a:r>
            <a:endParaRPr lang="en-US" altLang="zh-CN" dirty="0"/>
          </a:p>
          <a:p>
            <a:endParaRPr lang="en-US" altLang="zh-CN" dirty="0"/>
          </a:p>
        </p:txBody>
      </p:sp>
      <p:sp>
        <p:nvSpPr>
          <p:cNvPr id="4" name="灯片编号占位符 3"/>
          <p:cNvSpPr>
            <a:spLocks noGrp="1"/>
          </p:cNvSpPr>
          <p:nvPr>
            <p:ph type="sldNum" sz="quarter" idx="5"/>
          </p:nvPr>
        </p:nvSpPr>
        <p:spPr/>
        <p:txBody>
          <a:bodyPr/>
          <a:lstStyle/>
          <a:p>
            <a:fld id="{2C9BD7F4-1EE2-46F4-B736-A98FA1900717}" type="slidenum">
              <a:rPr lang="zh-CN" altLang="en-US" smtClean="0"/>
              <a:t>19</a:t>
            </a:fld>
            <a:endParaRPr lang="zh-CN" altLang="en-US"/>
          </a:p>
        </p:txBody>
      </p:sp>
    </p:spTree>
    <p:extLst>
      <p:ext uri="{BB962C8B-B14F-4D97-AF65-F5344CB8AC3E}">
        <p14:creationId xmlns:p14="http://schemas.microsoft.com/office/powerpoint/2010/main" val="1402783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以下是我汇报的主要内容。</a:t>
            </a:r>
            <a:endParaRPr lang="en-US" altLang="zh-CN" dirty="0"/>
          </a:p>
        </p:txBody>
      </p:sp>
      <p:sp>
        <p:nvSpPr>
          <p:cNvPr id="4" name="灯片编号占位符 3"/>
          <p:cNvSpPr>
            <a:spLocks noGrp="1"/>
          </p:cNvSpPr>
          <p:nvPr>
            <p:ph type="sldNum" sz="quarter" idx="5"/>
          </p:nvPr>
        </p:nvSpPr>
        <p:spPr/>
        <p:txBody>
          <a:bodyPr/>
          <a:lstStyle/>
          <a:p>
            <a:fld id="{2C9BD7F4-1EE2-46F4-B736-A98FA1900717}" type="slidenum">
              <a:rPr lang="zh-CN" altLang="en-US" smtClean="0"/>
              <a:t>2</a:t>
            </a:fld>
            <a:endParaRPr lang="zh-CN" altLang="en-US"/>
          </a:p>
        </p:txBody>
      </p:sp>
    </p:spTree>
    <p:extLst>
      <p:ext uri="{BB962C8B-B14F-4D97-AF65-F5344CB8AC3E}">
        <p14:creationId xmlns:p14="http://schemas.microsoft.com/office/powerpoint/2010/main" val="2783503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在刚刚的问题上，我们可以进行一些拓展。我们刚刚假设每个</a:t>
            </a:r>
            <a:r>
              <a:rPr lang="zh-CN" altLang="en-US" sz="1800" kern="1200" dirty="0">
                <a:solidFill>
                  <a:srgbClr val="002D6D"/>
                </a:solidFill>
                <a:latin typeface="方正正粗黑_GBK" panose="02000500000000000000" charset="-122"/>
                <a:ea typeface="方正正粗黑_GBK" panose="02000500000000000000" charset="-122"/>
              </a:rPr>
              <a:t>用户</a:t>
            </a:r>
            <a:r>
              <a:rPr lang="zh-CN" altLang="en-US" dirty="0"/>
              <a:t>是独立的，因此对于给定的阈值</a:t>
            </a:r>
            <a:r>
              <a:rPr lang="en-US" altLang="zh-CN" dirty="0"/>
              <a:t>tau</a:t>
            </a:r>
            <a:r>
              <a:rPr lang="zh-CN" altLang="en-US" dirty="0"/>
              <a:t>，我们的截断查询可以简单定义为用户数据与</a:t>
            </a:r>
            <a:r>
              <a:rPr lang="en-US" altLang="zh-CN" dirty="0"/>
              <a:t>tau</a:t>
            </a:r>
            <a:r>
              <a:rPr lang="zh-CN" altLang="en-US" dirty="0"/>
              <a:t>取</a:t>
            </a:r>
            <a:r>
              <a:rPr lang="en-US" altLang="zh-CN" dirty="0"/>
              <a:t>min</a:t>
            </a:r>
            <a:r>
              <a:rPr lang="zh-CN" altLang="en-US" dirty="0"/>
              <a:t>，这样就能限制一个用户的贡献。</a:t>
            </a:r>
            <a:endParaRPr lang="en-US" altLang="zh-CN" dirty="0"/>
          </a:p>
          <a:p>
            <a:r>
              <a:rPr lang="zh-CN" altLang="en-US" dirty="0"/>
              <a:t>而在实际场景中，一条数据可能涉及多个用户，从数据库角度看，这可以描述成连接运算，即</a:t>
            </a:r>
            <a:r>
              <a:rPr lang="en-US" altLang="zh-CN" dirty="0"/>
              <a:t>Join</a:t>
            </a:r>
            <a:r>
              <a:rPr lang="zh-CN" altLang="en-US" dirty="0"/>
              <a:t>。</a:t>
            </a:r>
            <a:endParaRPr lang="en-US" altLang="zh-CN" dirty="0"/>
          </a:p>
          <a:p>
            <a:r>
              <a:rPr lang="zh-CN" altLang="en-US" dirty="0"/>
              <a:t>举几个例子，一条销售数据不仅属于买方用户，卖方用户的隐私也应该得到保护。</a:t>
            </a:r>
            <a:endParaRPr lang="en-US" altLang="zh-CN" dirty="0"/>
          </a:p>
          <a:p>
            <a:r>
              <a:rPr lang="zh-CN" altLang="en-US" dirty="0"/>
              <a:t>机器学习场景中有时用到邮件数据，每条邮件包含发信人与收信人。</a:t>
            </a:r>
            <a:endParaRPr lang="en-US" altLang="zh-CN" dirty="0"/>
          </a:p>
          <a:p>
            <a:r>
              <a:rPr lang="zh-CN" altLang="en-US" dirty="0"/>
              <a:t>在社交网络里，每个用户是一个点，他们的关系是边，一个社交圈包含多个顶点，及多个用户。</a:t>
            </a:r>
            <a:endParaRPr lang="en-US" altLang="zh-CN" dirty="0"/>
          </a:p>
          <a:p>
            <a:r>
              <a:rPr lang="zh-CN" altLang="en-US" dirty="0"/>
              <a:t>对于多用户，原有的截断查询定义无法直接套用，需要新的截断方式。</a:t>
            </a:r>
            <a:endParaRPr lang="en-US" altLang="zh-CN" dirty="0"/>
          </a:p>
          <a:p>
            <a:r>
              <a:rPr lang="zh-CN" altLang="en-US" dirty="0"/>
              <a:t>这里需要谨慎对待。例如，我们可以说，把贡献超过</a:t>
            </a:r>
            <a:r>
              <a:rPr lang="en-US" altLang="zh-CN" dirty="0"/>
              <a:t>tau</a:t>
            </a:r>
            <a:r>
              <a:rPr lang="zh-CN" altLang="en-US" dirty="0"/>
              <a:t>的用户全删掉，那么剩下来每个用户的贡献最多就是</a:t>
            </a:r>
            <a:r>
              <a:rPr lang="en-US" altLang="zh-CN" dirty="0"/>
              <a:t>tau</a:t>
            </a:r>
            <a:r>
              <a:rPr lang="zh-CN" altLang="en-US" dirty="0"/>
              <a:t>了。</a:t>
            </a:r>
            <a:endParaRPr lang="en-US" altLang="zh-CN" dirty="0"/>
          </a:p>
          <a:p>
            <a:r>
              <a:rPr lang="zh-CN" altLang="en-US" dirty="0"/>
              <a:t>那么考虑这个例子。如果我们每个用户留</a:t>
            </a:r>
            <a:r>
              <a:rPr lang="en-US" altLang="zh-CN" dirty="0"/>
              <a:t>2</a:t>
            </a:r>
            <a:r>
              <a:rPr lang="zh-CN" altLang="en-US" dirty="0"/>
              <a:t>条边，那么左边这张图不需要删去任何边。</a:t>
            </a:r>
            <a:endParaRPr lang="en-US" altLang="zh-CN" dirty="0"/>
          </a:p>
          <a:p>
            <a:r>
              <a:rPr lang="zh-CN" altLang="en-US" dirty="0"/>
              <a:t>但是，仅仅添加一个用户后，这个图一条边都不剩了，因为每个用户的贡献都超过了阈值。</a:t>
            </a:r>
            <a:endParaRPr lang="en-US" altLang="zh-CN" dirty="0"/>
          </a:p>
          <a:p>
            <a:r>
              <a:rPr lang="zh-CN" altLang="en-US" dirty="0"/>
              <a:t>这样下来，截断查询结果的变化是</a:t>
            </a:r>
            <a:r>
              <a:rPr lang="en-US" altLang="zh-CN" dirty="0"/>
              <a:t>n</a:t>
            </a:r>
            <a:r>
              <a:rPr lang="zh-CN" altLang="en-US" dirty="0"/>
              <a:t>，而</a:t>
            </a:r>
            <a:r>
              <a:rPr lang="en-US" altLang="zh-CN" dirty="0"/>
              <a:t>n</a:t>
            </a:r>
            <a:r>
              <a:rPr lang="zh-CN" altLang="en-US" dirty="0"/>
              <a:t>可以任意大。但是我们希望这个结果最多变化</a:t>
            </a:r>
            <a:r>
              <a:rPr lang="en-US" altLang="zh-CN" dirty="0"/>
              <a:t>tau=2</a:t>
            </a:r>
            <a:r>
              <a:rPr lang="zh-CN" altLang="en-US" dirty="0"/>
              <a:t>。</a:t>
            </a:r>
            <a:endParaRPr lang="en-US" altLang="zh-CN" dirty="0"/>
          </a:p>
        </p:txBody>
      </p:sp>
      <p:sp>
        <p:nvSpPr>
          <p:cNvPr id="4" name="灯片编号占位符 3"/>
          <p:cNvSpPr>
            <a:spLocks noGrp="1"/>
          </p:cNvSpPr>
          <p:nvPr>
            <p:ph type="sldNum" sz="quarter" idx="5"/>
          </p:nvPr>
        </p:nvSpPr>
        <p:spPr/>
        <p:txBody>
          <a:bodyPr/>
          <a:lstStyle/>
          <a:p>
            <a:fld id="{2C9BD7F4-1EE2-46F4-B736-A98FA1900717}" type="slidenum">
              <a:rPr lang="zh-CN" altLang="en-US" smtClean="0"/>
              <a:t>20</a:t>
            </a:fld>
            <a:endParaRPr lang="zh-CN" altLang="en-US"/>
          </a:p>
        </p:txBody>
      </p:sp>
    </p:spTree>
    <p:extLst>
      <p:ext uri="{BB962C8B-B14F-4D97-AF65-F5344CB8AC3E}">
        <p14:creationId xmlns:p14="http://schemas.microsoft.com/office/powerpoint/2010/main" val="35403129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对于该问题，目前的最优方案是解一个线性规划。我们给每条数据赋权重，保证每个用户的总权重不超过</a:t>
            </a:r>
            <a:r>
              <a:rPr lang="en-US" altLang="zh-CN" dirty="0"/>
              <a:t>tau</a:t>
            </a:r>
            <a:r>
              <a:rPr lang="zh-CN" altLang="en-US" dirty="0"/>
              <a:t>的同时，最大化数据的权重和。</a:t>
            </a:r>
            <a:endParaRPr lang="en-US" altLang="zh-CN" dirty="0"/>
          </a:p>
          <a:p>
            <a:r>
              <a:rPr lang="zh-CN" altLang="en-US" dirty="0"/>
              <a:t>通过这种方式得到的解是稳定的，满足查询敏感度至多为</a:t>
            </a:r>
            <a:r>
              <a:rPr lang="en-US" altLang="zh-CN" dirty="0"/>
              <a:t>tau</a:t>
            </a:r>
            <a:r>
              <a:rPr lang="zh-CN" altLang="en-US" dirty="0"/>
              <a:t>。</a:t>
            </a:r>
            <a:endParaRPr lang="en-US" altLang="zh-CN" dirty="0"/>
          </a:p>
          <a:p>
            <a:r>
              <a:rPr lang="zh-CN" altLang="en-US" dirty="0"/>
              <a:t>事实上，能否避免这个线性规划，是一个开放问题。</a:t>
            </a:r>
            <a:endParaRPr lang="en-US" altLang="zh-CN" dirty="0"/>
          </a:p>
          <a:p>
            <a:r>
              <a:rPr lang="zh-CN" altLang="en-US" dirty="0"/>
              <a:t>我们已经知道，如果一条数据仅涉及两个用户，那么贪心算法即可满足我们的要求。但如果一条数据多于两个用户，同样的贪心算法不成立，目前该问题仍然没有定论。</a:t>
            </a:r>
            <a:endParaRPr lang="en-US" altLang="zh-CN" dirty="0"/>
          </a:p>
        </p:txBody>
      </p:sp>
      <p:sp>
        <p:nvSpPr>
          <p:cNvPr id="4" name="灯片编号占位符 3"/>
          <p:cNvSpPr>
            <a:spLocks noGrp="1"/>
          </p:cNvSpPr>
          <p:nvPr>
            <p:ph type="sldNum" sz="quarter" idx="5"/>
          </p:nvPr>
        </p:nvSpPr>
        <p:spPr/>
        <p:txBody>
          <a:bodyPr/>
          <a:lstStyle/>
          <a:p>
            <a:fld id="{2C9BD7F4-1EE2-46F4-B736-A98FA1900717}" type="slidenum">
              <a:rPr lang="zh-CN" altLang="en-US" smtClean="0"/>
              <a:t>21</a:t>
            </a:fld>
            <a:endParaRPr lang="zh-CN" altLang="en-US"/>
          </a:p>
        </p:txBody>
      </p:sp>
    </p:spTree>
    <p:extLst>
      <p:ext uri="{BB962C8B-B14F-4D97-AF65-F5344CB8AC3E}">
        <p14:creationId xmlns:p14="http://schemas.microsoft.com/office/powerpoint/2010/main" val="5443440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第二个拓展是，刚刚我们只考虑了一个针对全体数据的查询，那么这个查询的误差会大致相当于数据中最大值。</a:t>
            </a:r>
            <a:endParaRPr lang="en-US" altLang="zh-CN" dirty="0"/>
          </a:p>
          <a:p>
            <a:r>
              <a:rPr lang="zh-CN" altLang="en-US" dirty="0"/>
              <a:t>如果有多个查询，每个查询涉及部分元素，那么根据差分隐私的可组合性，我们可以为每个查询分配相应的隐私参数，得到的误差不仅取决于数据库中的最大值，也和查询数的根号相关。</a:t>
            </a:r>
            <a:endParaRPr lang="en-US" altLang="zh-CN" dirty="0"/>
          </a:p>
          <a:p>
            <a:r>
              <a:rPr lang="zh-CN" altLang="en-US" dirty="0"/>
              <a:t>我们设计的</a:t>
            </a:r>
            <a:r>
              <a:rPr lang="en-US" altLang="zh-CN" dirty="0" err="1"/>
              <a:t>PrivateNumerical</a:t>
            </a:r>
            <a:r>
              <a:rPr lang="zh-CN" altLang="en-US" dirty="0"/>
              <a:t>算法，通过提取多个查询中的公共部分一并计算，构建了一个支持任意查询的隐私数据直方图。它可以将与查询数的相关性缩小为与数据量相关，能够支持海量查询。</a:t>
            </a:r>
            <a:endParaRPr lang="en-US" altLang="zh-CN" dirty="0"/>
          </a:p>
          <a:p>
            <a:r>
              <a:rPr lang="zh-CN" altLang="en-US" dirty="0"/>
              <a:t>此外，每个查询的误差只与自己查到的元素中的最大相关，没被查到的元素不再影响误差。</a:t>
            </a:r>
            <a:endParaRPr lang="en-US" altLang="zh-CN" dirty="0"/>
          </a:p>
        </p:txBody>
      </p:sp>
      <p:sp>
        <p:nvSpPr>
          <p:cNvPr id="4" name="灯片编号占位符 3"/>
          <p:cNvSpPr>
            <a:spLocks noGrp="1"/>
          </p:cNvSpPr>
          <p:nvPr>
            <p:ph type="sldNum" sz="quarter" idx="5"/>
          </p:nvPr>
        </p:nvSpPr>
        <p:spPr/>
        <p:txBody>
          <a:bodyPr/>
          <a:lstStyle/>
          <a:p>
            <a:fld id="{2C9BD7F4-1EE2-46F4-B736-A98FA1900717}" type="slidenum">
              <a:rPr lang="zh-CN" altLang="en-US" smtClean="0"/>
              <a:t>22</a:t>
            </a:fld>
            <a:endParaRPr lang="zh-CN" altLang="en-US"/>
          </a:p>
        </p:txBody>
      </p:sp>
    </p:spTree>
    <p:extLst>
      <p:ext uri="{BB962C8B-B14F-4D97-AF65-F5344CB8AC3E}">
        <p14:creationId xmlns:p14="http://schemas.microsoft.com/office/powerpoint/2010/main" val="24422658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最后，我们也将这些算法拓展到个性化差分隐私场景下。在个性化差分隐私中，每个用户的隐私要求都不同。</a:t>
            </a:r>
            <a:endParaRPr lang="en-US" altLang="zh-CN" dirty="0"/>
          </a:p>
          <a:p>
            <a:r>
              <a:rPr lang="zh-CN" altLang="en-US" dirty="0"/>
              <a:t>有些用户比较保守，对隐私的要求高，有些用户比较开放，同意数据被更有效地利用。</a:t>
            </a:r>
            <a:endParaRPr lang="en-US" altLang="zh-CN" dirty="0"/>
          </a:p>
          <a:p>
            <a:r>
              <a:rPr lang="zh-CN" altLang="en-US" dirty="0"/>
              <a:t>显然，如果我们都按照隐私要求最严格的人来执行现有算法，一定能保护所有用户的隐私，但同时也浪费了其他用户的数据。</a:t>
            </a:r>
            <a:endParaRPr lang="en-US" altLang="zh-CN" dirty="0"/>
          </a:p>
          <a:p>
            <a:r>
              <a:rPr lang="zh-CN" altLang="en-US" dirty="0"/>
              <a:t>我们分别提出了中心和本地隐私模型下的个性化截断方案，对于给定的隐私参数分布，达到最优的误差。</a:t>
            </a:r>
            <a:endParaRPr lang="en-US" altLang="zh-CN" dirty="0"/>
          </a:p>
        </p:txBody>
      </p:sp>
      <p:sp>
        <p:nvSpPr>
          <p:cNvPr id="4" name="灯片编号占位符 3"/>
          <p:cNvSpPr>
            <a:spLocks noGrp="1"/>
          </p:cNvSpPr>
          <p:nvPr>
            <p:ph type="sldNum" sz="quarter" idx="5"/>
          </p:nvPr>
        </p:nvSpPr>
        <p:spPr/>
        <p:txBody>
          <a:bodyPr/>
          <a:lstStyle/>
          <a:p>
            <a:fld id="{2C9BD7F4-1EE2-46F4-B736-A98FA1900717}" type="slidenum">
              <a:rPr lang="zh-CN" altLang="en-US" smtClean="0"/>
              <a:t>23</a:t>
            </a:fld>
            <a:endParaRPr lang="zh-CN" altLang="en-US"/>
          </a:p>
        </p:txBody>
      </p:sp>
    </p:spTree>
    <p:extLst>
      <p:ext uri="{BB962C8B-B14F-4D97-AF65-F5344CB8AC3E}">
        <p14:creationId xmlns:p14="http://schemas.microsoft.com/office/powerpoint/2010/main" val="41690121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接下来我将介绍聚类分析。</a:t>
            </a:r>
          </a:p>
        </p:txBody>
      </p:sp>
      <p:sp>
        <p:nvSpPr>
          <p:cNvPr id="4" name="灯片编号占位符 3"/>
          <p:cNvSpPr>
            <a:spLocks noGrp="1"/>
          </p:cNvSpPr>
          <p:nvPr>
            <p:ph type="sldNum" sz="quarter" idx="5"/>
          </p:nvPr>
        </p:nvSpPr>
        <p:spPr/>
        <p:txBody>
          <a:bodyPr/>
          <a:lstStyle/>
          <a:p>
            <a:fld id="{2C9BD7F4-1EE2-46F4-B736-A98FA1900717}" type="slidenum">
              <a:rPr lang="zh-CN" altLang="en-US" smtClean="0"/>
              <a:t>24</a:t>
            </a:fld>
            <a:endParaRPr lang="zh-CN" altLang="en-US"/>
          </a:p>
        </p:txBody>
      </p:sp>
    </p:spTree>
    <p:extLst>
      <p:ext uri="{BB962C8B-B14F-4D97-AF65-F5344CB8AC3E}">
        <p14:creationId xmlns:p14="http://schemas.microsoft.com/office/powerpoint/2010/main" val="30738525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聚类分析</a:t>
            </a:r>
            <a:r>
              <a:rPr lang="en-US" altLang="zh-CN" dirty="0"/>
              <a:t>Clustering</a:t>
            </a:r>
            <a:r>
              <a:rPr lang="zh-CN" altLang="en-US" dirty="0"/>
              <a:t>属于非监督学习的一种，目标是将输入的无标签数据依据彼此的相似性形成类似的聚类，用于后续分析。</a:t>
            </a:r>
            <a:endParaRPr lang="en-US" altLang="zh-CN" dirty="0"/>
          </a:p>
          <a:p>
            <a:r>
              <a:rPr lang="zh-CN" altLang="en-US" dirty="0"/>
              <a:t>它跟监督学习中的分类</a:t>
            </a:r>
            <a:r>
              <a:rPr lang="en-US" altLang="zh-CN" dirty="0"/>
              <a:t>Classification</a:t>
            </a:r>
            <a:r>
              <a:rPr lang="zh-CN" altLang="en-US" dirty="0"/>
              <a:t>有所区别。</a:t>
            </a:r>
            <a:endParaRPr lang="en-US" altLang="zh-CN" dirty="0"/>
          </a:p>
          <a:p>
            <a:r>
              <a:rPr lang="zh-CN" altLang="en-US" dirty="0"/>
              <a:t>最为常见的聚类算法是</a:t>
            </a:r>
            <a:r>
              <a:rPr lang="en-US" altLang="zh-CN" dirty="0"/>
              <a:t>k-means</a:t>
            </a:r>
            <a:r>
              <a:rPr lang="zh-CN" altLang="en-US" dirty="0"/>
              <a:t>，这个大家可能比较熟悉，但是它不是我今天的重点。</a:t>
            </a:r>
            <a:endParaRPr lang="en-US" altLang="zh-CN" dirty="0"/>
          </a:p>
          <a:p>
            <a:r>
              <a:rPr lang="zh-CN" altLang="en-US" dirty="0"/>
              <a:t>我今天主要是讲另一个算法</a:t>
            </a:r>
            <a:r>
              <a:rPr lang="en-US" altLang="zh-CN" dirty="0"/>
              <a:t>DBSCAN</a:t>
            </a:r>
            <a:r>
              <a:rPr lang="zh-CN" altLang="en-US" dirty="0"/>
              <a:t>与差分隐私的结合。</a:t>
            </a:r>
            <a:endParaRPr lang="en-US" altLang="zh-CN" dirty="0"/>
          </a:p>
          <a:p>
            <a:r>
              <a:rPr lang="zh-CN" altLang="en-US" dirty="0"/>
              <a:t>二者比较的话，</a:t>
            </a:r>
            <a:r>
              <a:rPr lang="en-US" altLang="zh-CN" dirty="0"/>
              <a:t>k-means</a:t>
            </a:r>
            <a:r>
              <a:rPr lang="zh-CN" altLang="en-US" dirty="0"/>
              <a:t>一般被称为质心模型，而</a:t>
            </a:r>
            <a:r>
              <a:rPr lang="en-US" altLang="zh-CN" dirty="0"/>
              <a:t>DBSCAN</a:t>
            </a:r>
            <a:r>
              <a:rPr lang="zh-CN" altLang="en-US" dirty="0"/>
              <a:t>被称为密度模型，比起</a:t>
            </a:r>
            <a:r>
              <a:rPr lang="en-US" altLang="zh-CN" dirty="0"/>
              <a:t>k-means</a:t>
            </a:r>
            <a:r>
              <a:rPr lang="zh-CN" altLang="en-US" dirty="0"/>
              <a:t>的好处是可以产生形状不规则的聚类，同时能用于标记异常点。</a:t>
            </a:r>
          </a:p>
        </p:txBody>
      </p:sp>
      <p:sp>
        <p:nvSpPr>
          <p:cNvPr id="4" name="灯片编号占位符 3"/>
          <p:cNvSpPr>
            <a:spLocks noGrp="1"/>
          </p:cNvSpPr>
          <p:nvPr>
            <p:ph type="sldNum" sz="quarter" idx="5"/>
          </p:nvPr>
        </p:nvSpPr>
        <p:spPr/>
        <p:txBody>
          <a:bodyPr/>
          <a:lstStyle/>
          <a:p>
            <a:fld id="{2C9BD7F4-1EE2-46F4-B736-A98FA1900717}" type="slidenum">
              <a:rPr lang="zh-CN" altLang="en-US" smtClean="0"/>
              <a:t>25</a:t>
            </a:fld>
            <a:endParaRPr lang="zh-CN" altLang="en-US"/>
          </a:p>
        </p:txBody>
      </p:sp>
    </p:spTree>
    <p:extLst>
      <p:ext uri="{BB962C8B-B14F-4D97-AF65-F5344CB8AC3E}">
        <p14:creationId xmlns:p14="http://schemas.microsoft.com/office/powerpoint/2010/main" val="20956595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zh-CN" altLang="en-US" dirty="0"/>
                  <a:t>具体而言，</a:t>
                </a:r>
                <a:r>
                  <a:rPr lang="en-US" altLang="zh-CN" dirty="0"/>
                  <a:t>DBSCAN</a:t>
                </a:r>
                <a:r>
                  <a:rPr lang="zh-CN" altLang="en-US" dirty="0"/>
                  <a:t>算法用了一个非常优雅的定义。</a:t>
                </a:r>
                <a:endParaRPr lang="en-US" altLang="zh-CN" dirty="0"/>
              </a:p>
              <a:p>
                <a:r>
                  <a:rPr lang="zh-CN" altLang="en-US" dirty="0">
                    <a:solidFill>
                      <a:srgbClr val="002D6D"/>
                    </a:solidFill>
                    <a:latin typeface="方正正粗黑_GBK" panose="02000500000000000000" charset="-122"/>
                    <a:ea typeface="方正正粗黑_GBK" panose="02000500000000000000" charset="-122"/>
                    <a:sym typeface="+mn-ea"/>
                  </a:rPr>
                  <a:t>如果一个点的半径</a:t>
                </a:r>
                <a14:m>
                  <m:oMath xmlns:m="http://schemas.openxmlformats.org/officeDocument/2006/math">
                    <m:r>
                      <a:rPr lang="en-US" altLang="zh-CN">
                        <a:solidFill>
                          <a:srgbClr val="002D6D"/>
                        </a:solidFill>
                        <a:latin typeface="Cambria Math" panose="02040503050406030204" pitchFamily="18" charset="0"/>
                        <a:ea typeface="方正正粗黑_GBK" panose="02000500000000000000" charset="-122"/>
                        <a:sym typeface="+mn-ea"/>
                      </a:rPr>
                      <m:t>𝛼</m:t>
                    </m:r>
                  </m:oMath>
                </a14:m>
                <a:r>
                  <a:rPr lang="zh-CN" altLang="en-US" dirty="0">
                    <a:solidFill>
                      <a:srgbClr val="002D6D"/>
                    </a:solidFill>
                    <a:latin typeface="方正正粗黑_GBK" panose="02000500000000000000" charset="-122"/>
                    <a:ea typeface="方正正粗黑_GBK" panose="02000500000000000000" charset="-122"/>
                    <a:sym typeface="+mn-ea"/>
                  </a:rPr>
                  <a:t>内有至少</a:t>
                </a:r>
                <a:r>
                  <a:rPr lang="en-US" altLang="zh-CN" dirty="0" err="1">
                    <a:solidFill>
                      <a:srgbClr val="002D6D"/>
                    </a:solidFill>
                    <a:latin typeface="方正正粗黑_GBK" panose="02000500000000000000" charset="-122"/>
                    <a:ea typeface="方正正粗黑_GBK" panose="02000500000000000000" charset="-122"/>
                    <a:sym typeface="+mn-ea"/>
                  </a:rPr>
                  <a:t>MinPts</a:t>
                </a:r>
                <a:r>
                  <a:rPr lang="zh-CN" altLang="en-US" dirty="0">
                    <a:solidFill>
                      <a:srgbClr val="002D6D"/>
                    </a:solidFill>
                    <a:latin typeface="方正正粗黑_GBK" panose="02000500000000000000" charset="-122"/>
                    <a:ea typeface="方正正粗黑_GBK" panose="02000500000000000000" charset="-122"/>
                    <a:sym typeface="+mn-ea"/>
                  </a:rPr>
                  <a:t>个点，则该点为密点</a:t>
                </a:r>
                <a:endParaRPr lang="en-US" altLang="zh-CN" dirty="0">
                  <a:solidFill>
                    <a:srgbClr val="002D6D"/>
                  </a:solidFill>
                  <a:latin typeface="方正正粗黑_GBK" panose="02000500000000000000" charset="-122"/>
                  <a:ea typeface="方正正粗黑_GBK" panose="02000500000000000000" charset="-122"/>
                  <a:sym typeface="+mn-ea"/>
                </a:endParaRPr>
              </a:p>
              <a:p>
                <a:r>
                  <a:rPr lang="zh-CN" altLang="en-US" dirty="0">
                    <a:solidFill>
                      <a:srgbClr val="002D6D"/>
                    </a:solidFill>
                    <a:latin typeface="方正正粗黑_GBK" panose="02000500000000000000" charset="-122"/>
                    <a:ea typeface="方正正粗黑_GBK" panose="02000500000000000000" charset="-122"/>
                    <a:sym typeface="+mn-ea"/>
                  </a:rPr>
                  <a:t>两个密点如果距离小于</a:t>
                </a:r>
                <a14:m>
                  <m:oMath xmlns:m="http://schemas.openxmlformats.org/officeDocument/2006/math">
                    <m:r>
                      <a:rPr lang="en-US" altLang="zh-CN" smtClean="0">
                        <a:solidFill>
                          <a:srgbClr val="002D6D"/>
                        </a:solidFill>
                        <a:latin typeface="Cambria Math" panose="02040503050406030204" pitchFamily="18" charset="0"/>
                        <a:ea typeface="方正正粗黑_GBK" panose="02000500000000000000" charset="-122"/>
                        <a:sym typeface="+mn-ea"/>
                      </a:rPr>
                      <m:t>𝛼</m:t>
                    </m:r>
                  </m:oMath>
                </a14:m>
                <a:r>
                  <a:rPr lang="zh-CN" altLang="en-US" dirty="0">
                    <a:solidFill>
                      <a:srgbClr val="002D6D"/>
                    </a:solidFill>
                    <a:latin typeface="方正正粗黑_GBK" panose="02000500000000000000" charset="-122"/>
                    <a:ea typeface="方正正粗黑_GBK" panose="02000500000000000000" charset="-122"/>
                    <a:sym typeface="+mn-ea"/>
                  </a:rPr>
                  <a:t>，则可以互达</a:t>
                </a:r>
                <a:endParaRPr lang="en-US" altLang="zh-CN" dirty="0">
                  <a:solidFill>
                    <a:srgbClr val="002D6D"/>
                  </a:solidFill>
                  <a:latin typeface="方正正粗黑_GBK" panose="02000500000000000000" charset="-122"/>
                  <a:ea typeface="方正正粗黑_GBK" panose="02000500000000000000" charset="-122"/>
                  <a:sym typeface="+mn-ea"/>
                </a:endParaRPr>
              </a:p>
              <a:p>
                <a:r>
                  <a:rPr lang="zh-CN" altLang="en-US" dirty="0">
                    <a:solidFill>
                      <a:srgbClr val="002D6D"/>
                    </a:solidFill>
                    <a:latin typeface="方正正粗黑_GBK" panose="02000500000000000000" charset="-122"/>
                    <a:ea typeface="方正正粗黑_GBK" panose="02000500000000000000" charset="-122"/>
                    <a:sym typeface="+mn-ea"/>
                  </a:rPr>
                  <a:t>一个聚类是从一个密点出发，所有可以达到的点</a:t>
                </a:r>
                <a:endParaRPr lang="en-US" altLang="zh-CN" dirty="0">
                  <a:solidFill>
                    <a:srgbClr val="002D6D"/>
                  </a:solidFill>
                  <a:latin typeface="方正正粗黑_GBK" panose="02000500000000000000" charset="-122"/>
                  <a:ea typeface="方正正粗黑_GBK" panose="02000500000000000000" charset="-122"/>
                  <a:sym typeface="+mn-ea"/>
                </a:endParaRPr>
              </a:p>
              <a:p>
                <a:endParaRPr lang="zh-CN" altLang="en-US" dirty="0"/>
              </a:p>
            </p:txBody>
          </p:sp>
        </mc:Choice>
        <mc:Fallback xmlns="">
          <p:sp>
            <p:nvSpPr>
              <p:cNvPr id="3" name="备注占位符 2"/>
              <p:cNvSpPr>
                <a:spLocks noGrp="1"/>
              </p:cNvSpPr>
              <p:nvPr>
                <p:ph type="body" idx="1"/>
              </p:nvPr>
            </p:nvSpPr>
            <p:spPr/>
            <p:txBody>
              <a:bodyPr/>
              <a:lstStyle/>
              <a:p>
                <a:r>
                  <a:rPr lang="zh-CN" altLang="en-US" dirty="0"/>
                  <a:t>具体而言，</a:t>
                </a:r>
                <a:r>
                  <a:rPr lang="en-US" altLang="zh-CN" dirty="0"/>
                  <a:t>DBSCAN</a:t>
                </a:r>
                <a:r>
                  <a:rPr lang="zh-CN" altLang="en-US" dirty="0"/>
                  <a:t>算法用了一个非常优雅的定义。</a:t>
                </a:r>
                <a:endParaRPr lang="en-US" altLang="zh-CN" dirty="0"/>
              </a:p>
              <a:p>
                <a:r>
                  <a:rPr lang="zh-CN" altLang="en-US" dirty="0">
                    <a:solidFill>
                      <a:srgbClr val="002D6D"/>
                    </a:solidFill>
                    <a:latin typeface="方正正粗黑_GBK" panose="02000500000000000000" charset="-122"/>
                    <a:ea typeface="方正正粗黑_GBK" panose="02000500000000000000" charset="-122"/>
                    <a:sym typeface="+mn-ea"/>
                  </a:rPr>
                  <a:t>如果一个点的半径</a:t>
                </a:r>
                <a:r>
                  <a:rPr lang="en-US" altLang="zh-CN" i="0">
                    <a:solidFill>
                      <a:srgbClr val="002D6D"/>
                    </a:solidFill>
                    <a:latin typeface="Cambria Math" panose="02040503050406030204" pitchFamily="18" charset="0"/>
                    <a:ea typeface="方正正粗黑_GBK" panose="02000500000000000000" charset="-122"/>
                    <a:sym typeface="+mn-ea"/>
                  </a:rPr>
                  <a:t>𝛼</a:t>
                </a:r>
                <a:r>
                  <a:rPr lang="zh-CN" altLang="en-US" dirty="0">
                    <a:solidFill>
                      <a:srgbClr val="002D6D"/>
                    </a:solidFill>
                    <a:latin typeface="方正正粗黑_GBK" panose="02000500000000000000" charset="-122"/>
                    <a:ea typeface="方正正粗黑_GBK" panose="02000500000000000000" charset="-122"/>
                    <a:sym typeface="+mn-ea"/>
                  </a:rPr>
                  <a:t>内有至少</a:t>
                </a:r>
                <a:r>
                  <a:rPr lang="en-US" altLang="zh-CN" dirty="0" err="1">
                    <a:solidFill>
                      <a:srgbClr val="002D6D"/>
                    </a:solidFill>
                    <a:latin typeface="方正正粗黑_GBK" panose="02000500000000000000" charset="-122"/>
                    <a:ea typeface="方正正粗黑_GBK" panose="02000500000000000000" charset="-122"/>
                    <a:sym typeface="+mn-ea"/>
                  </a:rPr>
                  <a:t>MinPts</a:t>
                </a:r>
                <a:r>
                  <a:rPr lang="zh-CN" altLang="en-US" dirty="0">
                    <a:solidFill>
                      <a:srgbClr val="002D6D"/>
                    </a:solidFill>
                    <a:latin typeface="方正正粗黑_GBK" panose="02000500000000000000" charset="-122"/>
                    <a:ea typeface="方正正粗黑_GBK" panose="02000500000000000000" charset="-122"/>
                    <a:sym typeface="+mn-ea"/>
                  </a:rPr>
                  <a:t>个点，则该点为密点</a:t>
                </a:r>
                <a:endParaRPr lang="en-US" altLang="zh-CN" dirty="0">
                  <a:solidFill>
                    <a:srgbClr val="002D6D"/>
                  </a:solidFill>
                  <a:latin typeface="方正正粗黑_GBK" panose="02000500000000000000" charset="-122"/>
                  <a:ea typeface="方正正粗黑_GBK" panose="02000500000000000000" charset="-122"/>
                  <a:sym typeface="+mn-ea"/>
                </a:endParaRPr>
              </a:p>
              <a:p>
                <a:r>
                  <a:rPr lang="zh-CN" altLang="en-US" dirty="0">
                    <a:solidFill>
                      <a:srgbClr val="002D6D"/>
                    </a:solidFill>
                    <a:latin typeface="方正正粗黑_GBK" panose="02000500000000000000" charset="-122"/>
                    <a:ea typeface="方正正粗黑_GBK" panose="02000500000000000000" charset="-122"/>
                    <a:sym typeface="+mn-ea"/>
                  </a:rPr>
                  <a:t>两个密点如果距离小于</a:t>
                </a:r>
                <a:r>
                  <a:rPr lang="en-US" altLang="zh-CN" i="0">
                    <a:solidFill>
                      <a:srgbClr val="002D6D"/>
                    </a:solidFill>
                    <a:latin typeface="Cambria Math" panose="02040503050406030204" pitchFamily="18" charset="0"/>
                    <a:ea typeface="方正正粗黑_GBK" panose="02000500000000000000" charset="-122"/>
                    <a:sym typeface="+mn-ea"/>
                  </a:rPr>
                  <a:t>𝛼</a:t>
                </a:r>
                <a:r>
                  <a:rPr lang="zh-CN" altLang="en-US" dirty="0">
                    <a:solidFill>
                      <a:srgbClr val="002D6D"/>
                    </a:solidFill>
                    <a:latin typeface="方正正粗黑_GBK" panose="02000500000000000000" charset="-122"/>
                    <a:ea typeface="方正正粗黑_GBK" panose="02000500000000000000" charset="-122"/>
                    <a:sym typeface="+mn-ea"/>
                  </a:rPr>
                  <a:t>，则可以互达</a:t>
                </a:r>
                <a:endParaRPr lang="en-US" altLang="zh-CN" dirty="0">
                  <a:solidFill>
                    <a:srgbClr val="002D6D"/>
                  </a:solidFill>
                  <a:latin typeface="方正正粗黑_GBK" panose="02000500000000000000" charset="-122"/>
                  <a:ea typeface="方正正粗黑_GBK" panose="02000500000000000000" charset="-122"/>
                  <a:sym typeface="+mn-ea"/>
                </a:endParaRPr>
              </a:p>
              <a:p>
                <a:r>
                  <a:rPr lang="zh-CN" altLang="en-US" dirty="0">
                    <a:solidFill>
                      <a:srgbClr val="002D6D"/>
                    </a:solidFill>
                    <a:latin typeface="方正正粗黑_GBK" panose="02000500000000000000" charset="-122"/>
                    <a:ea typeface="方正正粗黑_GBK" panose="02000500000000000000" charset="-122"/>
                    <a:sym typeface="+mn-ea"/>
                  </a:rPr>
                  <a:t>一个聚类是从一个密点出发，所有可以达到的点</a:t>
                </a:r>
                <a:endParaRPr lang="en-US" altLang="zh-CN" dirty="0">
                  <a:solidFill>
                    <a:srgbClr val="002D6D"/>
                  </a:solidFill>
                  <a:latin typeface="方正正粗黑_GBK" panose="02000500000000000000" charset="-122"/>
                  <a:ea typeface="方正正粗黑_GBK" panose="02000500000000000000" charset="-122"/>
                  <a:sym typeface="+mn-ea"/>
                </a:endParaRPr>
              </a:p>
              <a:p>
                <a:endParaRPr lang="zh-CN" altLang="en-US" dirty="0"/>
              </a:p>
            </p:txBody>
          </p:sp>
        </mc:Fallback>
      </mc:AlternateContent>
      <p:sp>
        <p:nvSpPr>
          <p:cNvPr id="4" name="灯片编号占位符 3"/>
          <p:cNvSpPr>
            <a:spLocks noGrp="1"/>
          </p:cNvSpPr>
          <p:nvPr>
            <p:ph type="sldNum" sz="quarter" idx="5"/>
          </p:nvPr>
        </p:nvSpPr>
        <p:spPr/>
        <p:txBody>
          <a:bodyPr/>
          <a:lstStyle/>
          <a:p>
            <a:fld id="{2C9BD7F4-1EE2-46F4-B736-A98FA1900717}" type="slidenum">
              <a:rPr lang="zh-CN" altLang="en-US" smtClean="0"/>
              <a:t>26</a:t>
            </a:fld>
            <a:endParaRPr lang="zh-CN" altLang="en-US"/>
          </a:p>
        </p:txBody>
      </p:sp>
    </p:spTree>
    <p:extLst>
      <p:ext uri="{BB962C8B-B14F-4D97-AF65-F5344CB8AC3E}">
        <p14:creationId xmlns:p14="http://schemas.microsoft.com/office/powerpoint/2010/main" val="7839853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olidFill>
                  <a:srgbClr val="002D6D"/>
                </a:solidFill>
                <a:latin typeface="方正正粗黑_GBK" panose="02000500000000000000" charset="-122"/>
                <a:ea typeface="方正正粗黑_GBK" panose="02000500000000000000" charset="-122"/>
                <a:sym typeface="+mn-ea"/>
              </a:rPr>
              <a:t>这个图是一个</a:t>
            </a:r>
            <a:r>
              <a:rPr lang="en-US" altLang="zh-CN" dirty="0">
                <a:solidFill>
                  <a:srgbClr val="002D6D"/>
                </a:solidFill>
                <a:latin typeface="方正正粗黑_GBK" panose="02000500000000000000" charset="-122"/>
                <a:ea typeface="方正正粗黑_GBK" panose="02000500000000000000" charset="-122"/>
                <a:sym typeface="+mn-ea"/>
              </a:rPr>
              <a:t>DBSCAN</a:t>
            </a:r>
            <a:r>
              <a:rPr lang="zh-CN" altLang="en-US" dirty="0">
                <a:solidFill>
                  <a:srgbClr val="002D6D"/>
                </a:solidFill>
                <a:latin typeface="方正正粗黑_GBK" panose="02000500000000000000" charset="-122"/>
                <a:ea typeface="方正正粗黑_GBK" panose="02000500000000000000" charset="-122"/>
                <a:sym typeface="+mn-ea"/>
              </a:rPr>
              <a:t>聚类产生的过程。</a:t>
            </a:r>
            <a:endParaRPr lang="en-US" altLang="zh-CN" dirty="0">
              <a:solidFill>
                <a:srgbClr val="002D6D"/>
              </a:solidFill>
              <a:latin typeface="方正正粗黑_GBK" panose="02000500000000000000" charset="-122"/>
              <a:ea typeface="方正正粗黑_GBK" panose="02000500000000000000" charset="-122"/>
              <a:sym typeface="+mn-ea"/>
            </a:endParaRPr>
          </a:p>
          <a:p>
            <a:endParaRPr lang="zh-CN" altLang="en-US" dirty="0"/>
          </a:p>
        </p:txBody>
      </p:sp>
      <p:sp>
        <p:nvSpPr>
          <p:cNvPr id="4" name="灯片编号占位符 3"/>
          <p:cNvSpPr>
            <a:spLocks noGrp="1"/>
          </p:cNvSpPr>
          <p:nvPr>
            <p:ph type="sldNum" sz="quarter" idx="5"/>
          </p:nvPr>
        </p:nvSpPr>
        <p:spPr/>
        <p:txBody>
          <a:bodyPr/>
          <a:lstStyle/>
          <a:p>
            <a:fld id="{2C9BD7F4-1EE2-46F4-B736-A98FA1900717}" type="slidenum">
              <a:rPr lang="zh-CN" altLang="en-US" smtClean="0"/>
              <a:t>27</a:t>
            </a:fld>
            <a:endParaRPr lang="zh-CN" altLang="en-US"/>
          </a:p>
        </p:txBody>
      </p:sp>
    </p:spTree>
    <p:extLst>
      <p:ext uri="{BB962C8B-B14F-4D97-AF65-F5344CB8AC3E}">
        <p14:creationId xmlns:p14="http://schemas.microsoft.com/office/powerpoint/2010/main" val="33175736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olidFill>
                  <a:srgbClr val="002D6D"/>
                </a:solidFill>
                <a:latin typeface="方正正粗黑_GBK" panose="02000500000000000000" charset="-122"/>
                <a:ea typeface="方正正粗黑_GBK" panose="02000500000000000000" charset="-122"/>
                <a:sym typeface="+mn-ea"/>
              </a:rPr>
              <a:t>我们认为每个点是一个用户，例如这些数据这可能是不同用户的</a:t>
            </a:r>
            <a:r>
              <a:rPr lang="en-US" altLang="zh-CN" dirty="0">
                <a:solidFill>
                  <a:srgbClr val="002D6D"/>
                </a:solidFill>
                <a:latin typeface="方正正粗黑_GBK" panose="02000500000000000000" charset="-122"/>
                <a:ea typeface="方正正粗黑_GBK" panose="02000500000000000000" charset="-122"/>
                <a:sym typeface="+mn-ea"/>
              </a:rPr>
              <a:t>GPS</a:t>
            </a:r>
            <a:r>
              <a:rPr lang="zh-CN" altLang="en-US" dirty="0">
                <a:solidFill>
                  <a:srgbClr val="002D6D"/>
                </a:solidFill>
                <a:latin typeface="方正正粗黑_GBK" panose="02000500000000000000" charset="-122"/>
                <a:ea typeface="方正正粗黑_GBK" panose="02000500000000000000" charset="-122"/>
                <a:sym typeface="+mn-ea"/>
              </a:rPr>
              <a:t>定位。那么，把</a:t>
            </a:r>
            <a:r>
              <a:rPr lang="en-US" altLang="zh-CN" dirty="0">
                <a:solidFill>
                  <a:srgbClr val="002D6D"/>
                </a:solidFill>
                <a:latin typeface="方正正粗黑_GBK" panose="02000500000000000000" charset="-122"/>
                <a:ea typeface="方正正粗黑_GBK" panose="02000500000000000000" charset="-122"/>
                <a:sym typeface="+mn-ea"/>
              </a:rPr>
              <a:t>DBSCAN</a:t>
            </a:r>
            <a:r>
              <a:rPr lang="zh-CN" altLang="en-US" dirty="0">
                <a:solidFill>
                  <a:srgbClr val="002D6D"/>
                </a:solidFill>
                <a:latin typeface="方正正粗黑_GBK" panose="02000500000000000000" charset="-122"/>
                <a:ea typeface="方正正粗黑_GBK" panose="02000500000000000000" charset="-122"/>
                <a:sym typeface="+mn-ea"/>
              </a:rPr>
              <a:t>算法在差分隐私下跑的难点在哪儿呢？</a:t>
            </a:r>
            <a:endParaRPr lang="en-US" altLang="zh-CN" dirty="0">
              <a:solidFill>
                <a:srgbClr val="002D6D"/>
              </a:solidFill>
              <a:latin typeface="方正正粗黑_GBK" panose="02000500000000000000" charset="-122"/>
              <a:ea typeface="方正正粗黑_GBK" panose="02000500000000000000" charset="-122"/>
              <a:sym typeface="+mn-ea"/>
            </a:endParaRPr>
          </a:p>
          <a:p>
            <a:r>
              <a:rPr lang="zh-CN" altLang="en-US" dirty="0">
                <a:solidFill>
                  <a:srgbClr val="002D6D"/>
                </a:solidFill>
                <a:latin typeface="方正正粗黑_GBK" panose="02000500000000000000" charset="-122"/>
                <a:ea typeface="方正正粗黑_GBK" panose="02000500000000000000" charset="-122"/>
                <a:sym typeface="+mn-ea"/>
              </a:rPr>
              <a:t>我们刚刚说过，差分隐私通过加噪来实现，通常只能有效处理数值查询。而</a:t>
            </a:r>
            <a:r>
              <a:rPr lang="en-US" altLang="zh-CN" dirty="0">
                <a:solidFill>
                  <a:srgbClr val="002D6D"/>
                </a:solidFill>
                <a:latin typeface="方正正粗黑_GBK" panose="02000500000000000000" charset="-122"/>
                <a:ea typeface="方正正粗黑_GBK" panose="02000500000000000000" charset="-122"/>
                <a:sym typeface="+mn-ea"/>
              </a:rPr>
              <a:t>DBSCAN</a:t>
            </a:r>
            <a:r>
              <a:rPr lang="zh-CN" altLang="en-US" dirty="0">
                <a:solidFill>
                  <a:srgbClr val="002D6D"/>
                </a:solidFill>
                <a:latin typeface="方正正粗黑_GBK" panose="02000500000000000000" charset="-122"/>
                <a:ea typeface="方正正粗黑_GBK" panose="02000500000000000000" charset="-122"/>
                <a:sym typeface="+mn-ea"/>
              </a:rPr>
              <a:t>作为聚类算法，输出的是聚类中的点。</a:t>
            </a:r>
            <a:endParaRPr lang="en-US" altLang="zh-CN" dirty="0">
              <a:solidFill>
                <a:srgbClr val="002D6D"/>
              </a:solidFill>
              <a:latin typeface="方正正粗黑_GBK" panose="02000500000000000000" charset="-122"/>
              <a:ea typeface="方正正粗黑_GBK" panose="02000500000000000000" charset="-122"/>
              <a:sym typeface="+mn-ea"/>
            </a:endParaRPr>
          </a:p>
          <a:p>
            <a:r>
              <a:rPr lang="zh-CN" altLang="en-US" dirty="0">
                <a:solidFill>
                  <a:srgbClr val="002D6D"/>
                </a:solidFill>
                <a:latin typeface="方正正粗黑_GBK" panose="02000500000000000000" charset="-122"/>
                <a:ea typeface="方正正粗黑_GBK" panose="02000500000000000000" charset="-122"/>
                <a:sym typeface="+mn-ea"/>
              </a:rPr>
              <a:t>由于这些点与原数据一一对应，若要使输出的点集满足差分隐私，引入的误差程度必然大到令结果不可用。</a:t>
            </a:r>
            <a:endParaRPr lang="en-US" altLang="zh-CN" dirty="0">
              <a:solidFill>
                <a:srgbClr val="002D6D"/>
              </a:solidFill>
              <a:latin typeface="方正正粗黑_GBK" panose="02000500000000000000" charset="-122"/>
              <a:ea typeface="方正正粗黑_GBK" panose="02000500000000000000" charset="-122"/>
              <a:sym typeface="+mn-ea"/>
            </a:endParaRPr>
          </a:p>
        </p:txBody>
      </p:sp>
      <p:sp>
        <p:nvSpPr>
          <p:cNvPr id="4" name="灯片编号占位符 3"/>
          <p:cNvSpPr>
            <a:spLocks noGrp="1"/>
          </p:cNvSpPr>
          <p:nvPr>
            <p:ph type="sldNum" sz="quarter" idx="5"/>
          </p:nvPr>
        </p:nvSpPr>
        <p:spPr/>
        <p:txBody>
          <a:bodyPr/>
          <a:lstStyle/>
          <a:p>
            <a:fld id="{2C9BD7F4-1EE2-46F4-B736-A98FA1900717}" type="slidenum">
              <a:rPr lang="zh-CN" altLang="en-US" smtClean="0"/>
              <a:t>28</a:t>
            </a:fld>
            <a:endParaRPr lang="zh-CN" altLang="en-US"/>
          </a:p>
        </p:txBody>
      </p:sp>
    </p:spTree>
    <p:extLst>
      <p:ext uri="{BB962C8B-B14F-4D97-AF65-F5344CB8AC3E}">
        <p14:creationId xmlns:p14="http://schemas.microsoft.com/office/powerpoint/2010/main" val="4694320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olidFill>
                  <a:srgbClr val="002D6D"/>
                </a:solidFill>
                <a:latin typeface="方正正粗黑_GBK" panose="02000500000000000000" charset="-122"/>
                <a:ea typeface="方正正粗黑_GBK" panose="02000500000000000000" charset="-122"/>
                <a:sym typeface="+mn-ea"/>
              </a:rPr>
              <a:t>因此，我们首先做了一步放宽。我们不追求输出点集，而是输出这些点的邻域。</a:t>
            </a:r>
            <a:endParaRPr lang="en-US" altLang="zh-CN" dirty="0">
              <a:solidFill>
                <a:srgbClr val="002D6D"/>
              </a:solidFill>
              <a:latin typeface="方正正粗黑_GBK" panose="02000500000000000000" charset="-122"/>
              <a:ea typeface="方正正粗黑_GBK" panose="02000500000000000000" charset="-122"/>
              <a:sym typeface="+mn-ea"/>
            </a:endParaRPr>
          </a:p>
          <a:p>
            <a:r>
              <a:rPr lang="zh-CN" altLang="en-US" dirty="0">
                <a:solidFill>
                  <a:srgbClr val="002D6D"/>
                </a:solidFill>
                <a:latin typeface="方正正粗黑_GBK" panose="02000500000000000000" charset="-122"/>
                <a:ea typeface="方正正粗黑_GBK" panose="02000500000000000000" charset="-122"/>
                <a:sym typeface="+mn-ea"/>
              </a:rPr>
              <a:t>即，我们把每个点替换为一个半径</a:t>
            </a:r>
            <a:r>
              <a:rPr lang="en-US" altLang="zh-CN" dirty="0">
                <a:solidFill>
                  <a:srgbClr val="002D6D"/>
                </a:solidFill>
                <a:latin typeface="方正正粗黑_GBK" panose="02000500000000000000" charset="-122"/>
                <a:ea typeface="方正正粗黑_GBK" panose="02000500000000000000" charset="-122"/>
                <a:sym typeface="+mn-ea"/>
              </a:rPr>
              <a:t>alpha</a:t>
            </a:r>
            <a:r>
              <a:rPr lang="zh-CN" altLang="en-US" dirty="0">
                <a:solidFill>
                  <a:srgbClr val="002D6D"/>
                </a:solidFill>
                <a:latin typeface="方正正粗黑_GBK" panose="02000500000000000000" charset="-122"/>
                <a:ea typeface="方正正粗黑_GBK" panose="02000500000000000000" charset="-122"/>
                <a:sym typeface="+mn-ea"/>
              </a:rPr>
              <a:t>的球，并取覆盖区域的并集。这么做抹去了部分原有的信息，并且这个输出与单个点的关系不再那么紧密。</a:t>
            </a:r>
            <a:endParaRPr lang="en-US" altLang="zh-CN" dirty="0">
              <a:solidFill>
                <a:srgbClr val="002D6D"/>
              </a:solidFill>
              <a:latin typeface="方正正粗黑_GBK" panose="02000500000000000000" charset="-122"/>
              <a:ea typeface="方正正粗黑_GBK" panose="02000500000000000000" charset="-122"/>
              <a:sym typeface="+mn-ea"/>
            </a:endParaRPr>
          </a:p>
          <a:p>
            <a:r>
              <a:rPr lang="zh-CN" altLang="en-US" dirty="0">
                <a:solidFill>
                  <a:srgbClr val="002D6D"/>
                </a:solidFill>
                <a:latin typeface="方正正粗黑_GBK" panose="02000500000000000000" charset="-122"/>
                <a:ea typeface="方正正粗黑_GBK" panose="02000500000000000000" charset="-122"/>
                <a:sym typeface="+mn-ea"/>
              </a:rPr>
              <a:t>如果加了一个稀疏点，或者加了一个已有范围中的点，这个邻域并不会发生大的改变。</a:t>
            </a:r>
            <a:endParaRPr lang="en-US" altLang="zh-CN" dirty="0">
              <a:solidFill>
                <a:srgbClr val="002D6D"/>
              </a:solidFill>
              <a:latin typeface="方正正粗黑_GBK" panose="02000500000000000000" charset="-122"/>
              <a:ea typeface="方正正粗黑_GBK" panose="02000500000000000000" charset="-122"/>
              <a:sym typeface="+mn-ea"/>
            </a:endParaRPr>
          </a:p>
        </p:txBody>
      </p:sp>
      <p:sp>
        <p:nvSpPr>
          <p:cNvPr id="4" name="灯片编号占位符 3"/>
          <p:cNvSpPr>
            <a:spLocks noGrp="1"/>
          </p:cNvSpPr>
          <p:nvPr>
            <p:ph type="sldNum" sz="quarter" idx="5"/>
          </p:nvPr>
        </p:nvSpPr>
        <p:spPr/>
        <p:txBody>
          <a:bodyPr/>
          <a:lstStyle/>
          <a:p>
            <a:fld id="{2C9BD7F4-1EE2-46F4-B736-A98FA1900717}" type="slidenum">
              <a:rPr lang="zh-CN" altLang="en-US" smtClean="0"/>
              <a:t>29</a:t>
            </a:fld>
            <a:endParaRPr lang="zh-CN" altLang="en-US"/>
          </a:p>
        </p:txBody>
      </p:sp>
    </p:spTree>
    <p:extLst>
      <p:ext uri="{BB962C8B-B14F-4D97-AF65-F5344CB8AC3E}">
        <p14:creationId xmlns:p14="http://schemas.microsoft.com/office/powerpoint/2010/main" val="4194712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请让我先简单介绍一下差分隐私。</a:t>
            </a:r>
          </a:p>
        </p:txBody>
      </p:sp>
      <p:sp>
        <p:nvSpPr>
          <p:cNvPr id="4" name="灯片编号占位符 3"/>
          <p:cNvSpPr>
            <a:spLocks noGrp="1"/>
          </p:cNvSpPr>
          <p:nvPr>
            <p:ph type="sldNum" sz="quarter" idx="5"/>
          </p:nvPr>
        </p:nvSpPr>
        <p:spPr/>
        <p:txBody>
          <a:bodyPr/>
          <a:lstStyle/>
          <a:p>
            <a:fld id="{2C9BD7F4-1EE2-46F4-B736-A98FA1900717}" type="slidenum">
              <a:rPr lang="zh-CN" altLang="en-US" smtClean="0"/>
              <a:t>3</a:t>
            </a:fld>
            <a:endParaRPr lang="zh-CN" altLang="en-US"/>
          </a:p>
        </p:txBody>
      </p:sp>
    </p:spTree>
    <p:extLst>
      <p:ext uri="{BB962C8B-B14F-4D97-AF65-F5344CB8AC3E}">
        <p14:creationId xmlns:p14="http://schemas.microsoft.com/office/powerpoint/2010/main" val="5441688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olidFill>
                  <a:srgbClr val="002D6D"/>
                </a:solidFill>
                <a:latin typeface="方正正粗黑_GBK" panose="02000500000000000000" charset="-122"/>
                <a:ea typeface="方正正粗黑_GBK" panose="02000500000000000000" charset="-122"/>
                <a:sym typeface="+mn-ea"/>
              </a:rPr>
              <a:t>但是，即便经过这层放宽，这个问题依然不是特别简单。</a:t>
            </a:r>
            <a:endParaRPr lang="en-US" altLang="zh-CN" dirty="0">
              <a:solidFill>
                <a:srgbClr val="002D6D"/>
              </a:solidFill>
              <a:latin typeface="方正正粗黑_GBK" panose="02000500000000000000" charset="-122"/>
              <a:ea typeface="方正正粗黑_GBK" panose="02000500000000000000" charset="-122"/>
              <a:sym typeface="+mn-ea"/>
            </a:endParaRPr>
          </a:p>
          <a:p>
            <a:r>
              <a:rPr lang="zh-CN" altLang="en-US" dirty="0">
                <a:solidFill>
                  <a:srgbClr val="002D6D"/>
                </a:solidFill>
                <a:latin typeface="方正正粗黑_GBK" panose="02000500000000000000" charset="-122"/>
                <a:ea typeface="方正正粗黑_GBK" panose="02000500000000000000" charset="-122"/>
                <a:sym typeface="+mn-ea"/>
              </a:rPr>
              <a:t>我们证明了该问题的近似比下界。</a:t>
            </a:r>
            <a:endParaRPr lang="en-US" altLang="zh-CN" dirty="0">
              <a:solidFill>
                <a:srgbClr val="002D6D"/>
              </a:solidFill>
              <a:latin typeface="方正正粗黑_GBK" panose="02000500000000000000" charset="-122"/>
              <a:ea typeface="方正正粗黑_GBK" panose="02000500000000000000" charset="-122"/>
              <a:sym typeface="+mn-ea"/>
            </a:endParaRPr>
          </a:p>
          <a:p>
            <a:r>
              <a:rPr lang="zh-CN" altLang="en-US" dirty="0">
                <a:solidFill>
                  <a:srgbClr val="002D6D"/>
                </a:solidFill>
                <a:latin typeface="方正正粗黑_GBK" panose="02000500000000000000" charset="-122"/>
                <a:ea typeface="方正正粗黑_GBK" panose="02000500000000000000" charset="-122"/>
                <a:sym typeface="+mn-ea"/>
              </a:rPr>
              <a:t>任何满足差分隐私的</a:t>
            </a:r>
            <a:r>
              <a:rPr lang="en-US" altLang="zh-CN" dirty="0">
                <a:solidFill>
                  <a:srgbClr val="002D6D"/>
                </a:solidFill>
                <a:latin typeface="方正正粗黑_GBK" panose="02000500000000000000" charset="-122"/>
                <a:ea typeface="方正正粗黑_GBK" panose="02000500000000000000" charset="-122"/>
                <a:sym typeface="+mn-ea"/>
              </a:rPr>
              <a:t>DBSCAN</a:t>
            </a:r>
            <a:r>
              <a:rPr lang="zh-CN" altLang="en-US" dirty="0">
                <a:solidFill>
                  <a:srgbClr val="002D6D"/>
                </a:solidFill>
                <a:latin typeface="方正正粗黑_GBK" panose="02000500000000000000" charset="-122"/>
                <a:ea typeface="方正正粗黑_GBK" panose="02000500000000000000" charset="-122"/>
                <a:sym typeface="+mn-ea"/>
              </a:rPr>
              <a:t>算法，对距离半径参数</a:t>
            </a:r>
            <a:r>
              <a:rPr lang="en-US" altLang="zh-CN" dirty="0">
                <a:solidFill>
                  <a:srgbClr val="002D6D"/>
                </a:solidFill>
                <a:latin typeface="方正正粗黑_GBK" panose="02000500000000000000" charset="-122"/>
                <a:ea typeface="方正正粗黑_GBK" panose="02000500000000000000" charset="-122"/>
                <a:sym typeface="+mn-ea"/>
              </a:rPr>
              <a:t>alpha</a:t>
            </a:r>
            <a:r>
              <a:rPr lang="zh-CN" altLang="en-US" dirty="0">
                <a:solidFill>
                  <a:srgbClr val="002D6D"/>
                </a:solidFill>
                <a:latin typeface="方正正粗黑_GBK" panose="02000500000000000000" charset="-122"/>
                <a:ea typeface="方正正粗黑_GBK" panose="02000500000000000000" charset="-122"/>
                <a:sym typeface="+mn-ea"/>
              </a:rPr>
              <a:t>的估计必须有</a:t>
            </a:r>
            <a:r>
              <a:rPr lang="en-US" altLang="zh-CN" dirty="0">
                <a:solidFill>
                  <a:srgbClr val="002D6D"/>
                </a:solidFill>
                <a:latin typeface="方正正粗黑_GBK" panose="02000500000000000000" charset="-122"/>
                <a:ea typeface="方正正粗黑_GBK" panose="02000500000000000000" charset="-122"/>
                <a:sym typeface="+mn-ea"/>
              </a:rPr>
              <a:t>3</a:t>
            </a:r>
            <a:r>
              <a:rPr lang="zh-CN" altLang="en-US" dirty="0">
                <a:solidFill>
                  <a:srgbClr val="002D6D"/>
                </a:solidFill>
                <a:latin typeface="方正正粗黑_GBK" panose="02000500000000000000" charset="-122"/>
                <a:ea typeface="方正正粗黑_GBK" panose="02000500000000000000" charset="-122"/>
                <a:sym typeface="+mn-ea"/>
              </a:rPr>
              <a:t>倍的误差，同时必须对</a:t>
            </a:r>
            <a:r>
              <a:rPr lang="en-US" altLang="zh-CN" dirty="0" err="1">
                <a:solidFill>
                  <a:srgbClr val="002D6D"/>
                </a:solidFill>
                <a:latin typeface="方正正粗黑_GBK" panose="02000500000000000000" charset="-122"/>
                <a:ea typeface="方正正粗黑_GBK" panose="02000500000000000000" charset="-122"/>
                <a:sym typeface="+mn-ea"/>
              </a:rPr>
              <a:t>MinPts</a:t>
            </a:r>
            <a:r>
              <a:rPr lang="zh-CN" altLang="en-US" dirty="0">
                <a:solidFill>
                  <a:srgbClr val="002D6D"/>
                </a:solidFill>
                <a:latin typeface="方正正粗黑_GBK" panose="02000500000000000000" charset="-122"/>
                <a:ea typeface="方正正粗黑_GBK" panose="02000500000000000000" charset="-122"/>
                <a:sym typeface="+mn-ea"/>
              </a:rPr>
              <a:t>进行</a:t>
            </a:r>
            <a:r>
              <a:rPr lang="en-US" altLang="zh-CN" dirty="0">
                <a:solidFill>
                  <a:srgbClr val="002D6D"/>
                </a:solidFill>
                <a:latin typeface="方正正粗黑_GBK" panose="02000500000000000000" charset="-122"/>
                <a:ea typeface="方正正粗黑_GBK" panose="02000500000000000000" charset="-122"/>
                <a:sym typeface="+mn-ea"/>
              </a:rPr>
              <a:t>1/eps</a:t>
            </a:r>
            <a:r>
              <a:rPr lang="zh-CN" altLang="en-US" dirty="0">
                <a:solidFill>
                  <a:srgbClr val="002D6D"/>
                </a:solidFill>
                <a:latin typeface="方正正粗黑_GBK" panose="02000500000000000000" charset="-122"/>
                <a:ea typeface="方正正粗黑_GBK" panose="02000500000000000000" charset="-122"/>
                <a:sym typeface="+mn-ea"/>
              </a:rPr>
              <a:t>的放缩。</a:t>
            </a:r>
            <a:endParaRPr lang="zh-CN" altLang="en-US" dirty="0"/>
          </a:p>
        </p:txBody>
      </p:sp>
      <p:sp>
        <p:nvSpPr>
          <p:cNvPr id="4" name="灯片编号占位符 3"/>
          <p:cNvSpPr>
            <a:spLocks noGrp="1"/>
          </p:cNvSpPr>
          <p:nvPr>
            <p:ph type="sldNum" sz="quarter" idx="5"/>
          </p:nvPr>
        </p:nvSpPr>
        <p:spPr/>
        <p:txBody>
          <a:bodyPr/>
          <a:lstStyle/>
          <a:p>
            <a:fld id="{2C9BD7F4-1EE2-46F4-B736-A98FA1900717}" type="slidenum">
              <a:rPr lang="zh-CN" altLang="en-US" smtClean="0"/>
              <a:t>30</a:t>
            </a:fld>
            <a:endParaRPr lang="zh-CN" altLang="en-US"/>
          </a:p>
        </p:txBody>
      </p:sp>
    </p:spTree>
    <p:extLst>
      <p:ext uri="{BB962C8B-B14F-4D97-AF65-F5344CB8AC3E}">
        <p14:creationId xmlns:p14="http://schemas.microsoft.com/office/powerpoint/2010/main" val="13136767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olidFill>
                  <a:srgbClr val="002D6D"/>
                </a:solidFill>
                <a:latin typeface="方正正粗黑_GBK" panose="02000500000000000000" charset="-122"/>
                <a:ea typeface="方正正粗黑_GBK" panose="02000500000000000000" charset="-122"/>
                <a:sym typeface="+mn-ea"/>
              </a:rPr>
              <a:t>幸运的是，我们找到了一个算法来达到上述近似比，从而实现了上下界匹配。</a:t>
            </a:r>
            <a:endParaRPr lang="en-US" altLang="zh-CN" dirty="0">
              <a:solidFill>
                <a:srgbClr val="002D6D"/>
              </a:solidFill>
              <a:latin typeface="方正正粗黑_GBK" panose="02000500000000000000" charset="-122"/>
              <a:ea typeface="方正正粗黑_GBK" panose="02000500000000000000" charset="-122"/>
              <a:sym typeface="+mn-ea"/>
            </a:endParaRPr>
          </a:p>
          <a:p>
            <a:r>
              <a:rPr lang="zh-CN" altLang="en-US" dirty="0">
                <a:solidFill>
                  <a:srgbClr val="002D6D"/>
                </a:solidFill>
                <a:latin typeface="方正正粗黑_GBK" panose="02000500000000000000" charset="-122"/>
                <a:ea typeface="方正正粗黑_GBK" panose="02000500000000000000" charset="-122"/>
                <a:sym typeface="+mn-ea"/>
              </a:rPr>
              <a:t>具体而言，我们的算法会先将空间网格化，并使用</a:t>
            </a:r>
            <a:r>
              <a:rPr lang="en-US" altLang="zh-CN" dirty="0">
                <a:solidFill>
                  <a:srgbClr val="002D6D"/>
                </a:solidFill>
                <a:latin typeface="方正正粗黑_GBK" panose="02000500000000000000" charset="-122"/>
                <a:ea typeface="方正正粗黑_GBK" panose="02000500000000000000" charset="-122"/>
                <a:sym typeface="+mn-ea"/>
              </a:rPr>
              <a:t>DP</a:t>
            </a:r>
            <a:r>
              <a:rPr lang="zh-CN" altLang="en-US" dirty="0">
                <a:solidFill>
                  <a:srgbClr val="002D6D"/>
                </a:solidFill>
                <a:latin typeface="方正正粗黑_GBK" panose="02000500000000000000" charset="-122"/>
                <a:ea typeface="方正正粗黑_GBK" panose="02000500000000000000" charset="-122"/>
                <a:sym typeface="+mn-ea"/>
              </a:rPr>
              <a:t>计数算法统计每格内的点数。</a:t>
            </a:r>
            <a:endParaRPr lang="en-US" altLang="zh-CN" dirty="0">
              <a:solidFill>
                <a:srgbClr val="002D6D"/>
              </a:solidFill>
              <a:latin typeface="方正正粗黑_GBK" panose="02000500000000000000" charset="-122"/>
              <a:ea typeface="方正正粗黑_GBK" panose="02000500000000000000" charset="-122"/>
              <a:sym typeface="+mn-ea"/>
            </a:endParaRPr>
          </a:p>
          <a:p>
            <a:r>
              <a:rPr lang="zh-CN" altLang="en-US" dirty="0">
                <a:solidFill>
                  <a:srgbClr val="002D6D"/>
                </a:solidFill>
                <a:latin typeface="方正正粗黑_GBK" panose="02000500000000000000" charset="-122"/>
                <a:ea typeface="方正正粗黑_GBK" panose="02000500000000000000" charset="-122"/>
                <a:sym typeface="+mn-ea"/>
              </a:rPr>
              <a:t>之后，计算每格的邻域之和，并将密度大的格子标记为聚类。</a:t>
            </a:r>
            <a:endParaRPr lang="en-US" altLang="zh-CN" dirty="0">
              <a:solidFill>
                <a:srgbClr val="002D6D"/>
              </a:solidFill>
              <a:latin typeface="方正正粗黑_GBK" panose="02000500000000000000" charset="-122"/>
              <a:ea typeface="方正正粗黑_GBK" panose="02000500000000000000" charset="-122"/>
              <a:sym typeface="+mn-ea"/>
            </a:endParaRPr>
          </a:p>
          <a:p>
            <a:r>
              <a:rPr lang="zh-CN" altLang="en-US" dirty="0">
                <a:solidFill>
                  <a:srgbClr val="002D6D"/>
                </a:solidFill>
                <a:latin typeface="方正正粗黑_GBK" panose="02000500000000000000" charset="-122"/>
                <a:ea typeface="方正正粗黑_GBK" panose="02000500000000000000" charset="-122"/>
                <a:sym typeface="+mn-ea"/>
              </a:rPr>
              <a:t>在合理的参数设定下，算法匹配了理论误差的下界，同时在</a:t>
            </a:r>
            <a:r>
              <a:rPr lang="en-US" altLang="zh-CN" dirty="0">
                <a:solidFill>
                  <a:srgbClr val="002D6D"/>
                </a:solidFill>
                <a:latin typeface="方正正粗黑_GBK" panose="02000500000000000000" charset="-122"/>
                <a:ea typeface="方正正粗黑_GBK" panose="02000500000000000000" charset="-122"/>
                <a:sym typeface="+mn-ea"/>
              </a:rPr>
              <a:t>CLUTO</a:t>
            </a:r>
            <a:r>
              <a:rPr lang="zh-CN" altLang="en-US" dirty="0">
                <a:solidFill>
                  <a:srgbClr val="002D6D"/>
                </a:solidFill>
                <a:latin typeface="方正正粗黑_GBK" panose="02000500000000000000" charset="-122"/>
                <a:ea typeface="方正正粗黑_GBK" panose="02000500000000000000" charset="-122"/>
                <a:sym typeface="+mn-ea"/>
              </a:rPr>
              <a:t>等标准聚类数据集上有不错的表现。</a:t>
            </a:r>
            <a:endParaRPr lang="zh-CN" altLang="en-US" dirty="0"/>
          </a:p>
        </p:txBody>
      </p:sp>
      <p:sp>
        <p:nvSpPr>
          <p:cNvPr id="4" name="灯片编号占位符 3"/>
          <p:cNvSpPr>
            <a:spLocks noGrp="1"/>
          </p:cNvSpPr>
          <p:nvPr>
            <p:ph type="sldNum" sz="quarter" idx="5"/>
          </p:nvPr>
        </p:nvSpPr>
        <p:spPr/>
        <p:txBody>
          <a:bodyPr/>
          <a:lstStyle/>
          <a:p>
            <a:fld id="{2C9BD7F4-1EE2-46F4-B736-A98FA1900717}" type="slidenum">
              <a:rPr lang="zh-CN" altLang="en-US" smtClean="0"/>
              <a:t>31</a:t>
            </a:fld>
            <a:endParaRPr lang="zh-CN" altLang="en-US"/>
          </a:p>
        </p:txBody>
      </p:sp>
    </p:spTree>
    <p:extLst>
      <p:ext uri="{BB962C8B-B14F-4D97-AF65-F5344CB8AC3E}">
        <p14:creationId xmlns:p14="http://schemas.microsoft.com/office/powerpoint/2010/main" val="3910827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最后，我们简要讨论下流式算法。</a:t>
            </a:r>
          </a:p>
        </p:txBody>
      </p:sp>
      <p:sp>
        <p:nvSpPr>
          <p:cNvPr id="4" name="灯片编号占位符 3"/>
          <p:cNvSpPr>
            <a:spLocks noGrp="1"/>
          </p:cNvSpPr>
          <p:nvPr>
            <p:ph type="sldNum" sz="quarter" idx="5"/>
          </p:nvPr>
        </p:nvSpPr>
        <p:spPr/>
        <p:txBody>
          <a:bodyPr/>
          <a:lstStyle/>
          <a:p>
            <a:fld id="{2C9BD7F4-1EE2-46F4-B736-A98FA1900717}" type="slidenum">
              <a:rPr lang="zh-CN" altLang="en-US" smtClean="0"/>
              <a:t>32</a:t>
            </a:fld>
            <a:endParaRPr lang="zh-CN" altLang="en-US"/>
          </a:p>
        </p:txBody>
      </p:sp>
    </p:spTree>
    <p:extLst>
      <p:ext uri="{BB962C8B-B14F-4D97-AF65-F5344CB8AC3E}">
        <p14:creationId xmlns:p14="http://schemas.microsoft.com/office/powerpoint/2010/main" val="39401423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目前为止，我们考虑的都是静态数据。</a:t>
            </a:r>
            <a:endParaRPr lang="en-US" altLang="zh-CN" dirty="0"/>
          </a:p>
          <a:p>
            <a:r>
              <a:rPr lang="zh-CN" altLang="en-US" dirty="0"/>
              <a:t>如果用户们以流的方式不断对数据进行增删改，而分析者同时不断查询当前时间的数据，那甚至连差分隐私的定义都需要改变。</a:t>
            </a:r>
            <a:endParaRPr lang="en-US" altLang="zh-CN" dirty="0"/>
          </a:p>
          <a:p>
            <a:r>
              <a:rPr lang="zh-CN" altLang="en-US" dirty="0"/>
              <a:t>这种模型在差分隐私下有个别名，叫做连续观测。</a:t>
            </a:r>
            <a:endParaRPr lang="en-US" altLang="zh-CN" dirty="0"/>
          </a:p>
          <a:p>
            <a:r>
              <a:rPr lang="zh-CN" altLang="en-US" dirty="0"/>
              <a:t>在该模型下，两个相邻的数据更新序列在某个时间点的更新不一致。</a:t>
            </a:r>
            <a:endParaRPr lang="en-US" altLang="zh-CN" dirty="0"/>
          </a:p>
          <a:p>
            <a:r>
              <a:rPr lang="zh-CN" altLang="en-US" dirty="0"/>
              <a:t>这会导致从这个时间点往后，每个时间点，二者的对应数据都构成相邻数据集。</a:t>
            </a:r>
            <a:endParaRPr lang="en-US" altLang="zh-CN" dirty="0"/>
          </a:p>
        </p:txBody>
      </p:sp>
      <p:sp>
        <p:nvSpPr>
          <p:cNvPr id="4" name="灯片编号占位符 3"/>
          <p:cNvSpPr>
            <a:spLocks noGrp="1"/>
          </p:cNvSpPr>
          <p:nvPr>
            <p:ph type="sldNum" sz="quarter" idx="5"/>
          </p:nvPr>
        </p:nvSpPr>
        <p:spPr/>
        <p:txBody>
          <a:bodyPr/>
          <a:lstStyle/>
          <a:p>
            <a:fld id="{2C9BD7F4-1EE2-46F4-B736-A98FA1900717}" type="slidenum">
              <a:rPr lang="zh-CN" altLang="en-US" smtClean="0"/>
              <a:t>33</a:t>
            </a:fld>
            <a:endParaRPr lang="zh-CN" altLang="en-US"/>
          </a:p>
        </p:txBody>
      </p:sp>
    </p:spTree>
    <p:extLst>
      <p:ext uri="{BB962C8B-B14F-4D97-AF65-F5344CB8AC3E}">
        <p14:creationId xmlns:p14="http://schemas.microsoft.com/office/powerpoint/2010/main" val="11458452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对于流数据下的差分隐私，一个经典的算法是二叉树算法，其本质是二进分割。  </a:t>
            </a:r>
            <a:endParaRPr lang="en-US" altLang="zh-CN" dirty="0"/>
          </a:p>
          <a:p>
            <a:r>
              <a:rPr lang="zh-CN" altLang="en-US" dirty="0"/>
              <a:t>以每个时间点为叶节点构建一棵二叉树，那么二叉树的每个节点对应一段区间。我们对每个节点，输出对应数据的查询结果。</a:t>
            </a:r>
            <a:endParaRPr lang="en-US" altLang="zh-CN" dirty="0"/>
          </a:p>
          <a:p>
            <a:r>
              <a:rPr lang="zh-CN" altLang="en-US" dirty="0"/>
              <a:t>那么在任意时刻，查询区间可以拆分为最多</a:t>
            </a:r>
            <a:r>
              <a:rPr lang="en-US" altLang="zh-CN" dirty="0"/>
              <a:t>log</a:t>
            </a:r>
            <a:r>
              <a:rPr lang="zh-CN" altLang="en-US" dirty="0"/>
              <a:t>个子区间，每个来自二叉树的一层。</a:t>
            </a:r>
            <a:endParaRPr lang="en-US" altLang="zh-CN" dirty="0"/>
          </a:p>
          <a:p>
            <a:r>
              <a:rPr lang="zh-CN" altLang="en-US" dirty="0"/>
              <a:t>此外，对差分隐私而言，由于任意时刻的变化只会影响由时刻对应的叶节点到根节点的一条路径，其中包含</a:t>
            </a:r>
            <a:r>
              <a:rPr lang="en-US" altLang="zh-CN" dirty="0"/>
              <a:t>log</a:t>
            </a:r>
            <a:r>
              <a:rPr lang="zh-CN" altLang="en-US" dirty="0"/>
              <a:t>个节点。因此，我们将隐私参数</a:t>
            </a:r>
            <a:r>
              <a:rPr lang="en-US" altLang="zh-CN" dirty="0"/>
              <a:t>epsilon</a:t>
            </a:r>
            <a:r>
              <a:rPr lang="zh-CN" altLang="en-US" dirty="0"/>
              <a:t>平分</a:t>
            </a:r>
            <a:r>
              <a:rPr lang="en-US" altLang="zh-CN" dirty="0"/>
              <a:t>log T</a:t>
            </a:r>
            <a:r>
              <a:rPr lang="zh-CN" altLang="en-US" dirty="0"/>
              <a:t>份，即可保证最终完整的数据结构满足差分隐私。</a:t>
            </a:r>
            <a:endParaRPr lang="en-US" altLang="zh-CN" dirty="0"/>
          </a:p>
          <a:p>
            <a:r>
              <a:rPr lang="zh-CN" altLang="en-US" dirty="0"/>
              <a:t>该算法能保证误差最多扩大</a:t>
            </a:r>
            <a:r>
              <a:rPr lang="en-US" altLang="zh-CN" dirty="0" err="1"/>
              <a:t>logT</a:t>
            </a:r>
            <a:r>
              <a:rPr lang="zh-CN" altLang="en-US" dirty="0"/>
              <a:t>的</a:t>
            </a:r>
            <a:r>
              <a:rPr lang="en-US" altLang="zh-CN" dirty="0"/>
              <a:t>1.5</a:t>
            </a:r>
            <a:r>
              <a:rPr lang="zh-CN" altLang="en-US" dirty="0"/>
              <a:t>次方。其中</a:t>
            </a:r>
            <a:r>
              <a:rPr lang="en-US" altLang="zh-CN" dirty="0"/>
              <a:t>1</a:t>
            </a:r>
            <a:r>
              <a:rPr lang="zh-CN" altLang="en-US" dirty="0"/>
              <a:t>倍来自给每层分隐私参数</a:t>
            </a:r>
            <a:r>
              <a:rPr lang="en-US" altLang="zh-CN" dirty="0"/>
              <a:t>epsilon</a:t>
            </a:r>
            <a:r>
              <a:rPr lang="zh-CN" altLang="en-US" dirty="0"/>
              <a:t>，另外</a:t>
            </a:r>
            <a:r>
              <a:rPr lang="en-US" altLang="zh-CN" dirty="0"/>
              <a:t>0.5</a:t>
            </a:r>
            <a:r>
              <a:rPr lang="zh-CN" altLang="en-US" dirty="0"/>
              <a:t>倍来自累积</a:t>
            </a:r>
            <a:r>
              <a:rPr lang="en-US" altLang="zh-CN" dirty="0"/>
              <a:t>log</a:t>
            </a:r>
            <a:r>
              <a:rPr lang="zh-CN" altLang="en-US" dirty="0"/>
              <a:t>层的误差。</a:t>
            </a:r>
            <a:endParaRPr lang="en-US" altLang="zh-CN" dirty="0"/>
          </a:p>
          <a:p>
            <a:r>
              <a:rPr lang="zh-CN" altLang="en-US" dirty="0"/>
              <a:t>在仅含插入的收银机模型下，二叉树算法已经达到了最优的误差。</a:t>
            </a:r>
            <a:endParaRPr lang="en-US" altLang="zh-CN" dirty="0"/>
          </a:p>
          <a:p>
            <a:r>
              <a:rPr lang="zh-CN" altLang="en-US" dirty="0"/>
              <a:t>但对于额外包含删除的转门模型，该算法的误差取决于流中的修改次数，即插入次数</a:t>
            </a:r>
            <a:r>
              <a:rPr lang="en-US" altLang="zh-CN" dirty="0"/>
              <a:t>+</a:t>
            </a:r>
            <a:r>
              <a:rPr lang="zh-CN" altLang="en-US" dirty="0"/>
              <a:t>删除次数。然而在任意时间，数据量的大小仅为二者之差，两者之间差距较大。</a:t>
            </a:r>
            <a:endParaRPr lang="en-US" altLang="zh-CN" dirty="0"/>
          </a:p>
        </p:txBody>
      </p:sp>
      <p:sp>
        <p:nvSpPr>
          <p:cNvPr id="4" name="灯片编号占位符 3"/>
          <p:cNvSpPr>
            <a:spLocks noGrp="1"/>
          </p:cNvSpPr>
          <p:nvPr>
            <p:ph type="sldNum" sz="quarter" idx="5"/>
          </p:nvPr>
        </p:nvSpPr>
        <p:spPr/>
        <p:txBody>
          <a:bodyPr/>
          <a:lstStyle/>
          <a:p>
            <a:fld id="{2C9BD7F4-1EE2-46F4-B736-A98FA1900717}" type="slidenum">
              <a:rPr lang="zh-CN" altLang="en-US" smtClean="0"/>
              <a:t>34</a:t>
            </a:fld>
            <a:endParaRPr lang="zh-CN" altLang="en-US"/>
          </a:p>
        </p:txBody>
      </p:sp>
    </p:spTree>
    <p:extLst>
      <p:ext uri="{BB962C8B-B14F-4D97-AF65-F5344CB8AC3E}">
        <p14:creationId xmlns:p14="http://schemas.microsoft.com/office/powerpoint/2010/main" val="24131163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为了解决这一问题，我们借鉴计算几何中的区间树结构，设计了一种新的数据结构，称为在线区间树。</a:t>
            </a:r>
            <a:endParaRPr lang="en-US" altLang="zh-CN" dirty="0"/>
          </a:p>
          <a:p>
            <a:r>
              <a:rPr lang="zh-CN" altLang="en-US" dirty="0"/>
              <a:t>将同一元素的一组插入与删除视为一条线段，那么我们原本的某一时刻有哪些元素在数据库中这个问题，就变成了哪些线段包含查询的时间点。</a:t>
            </a:r>
            <a:endParaRPr lang="en-US" altLang="zh-CN" dirty="0"/>
          </a:p>
          <a:p>
            <a:r>
              <a:rPr lang="zh-CN" altLang="en-US" dirty="0"/>
              <a:t>在我们的在线区间树中，每个时间点对应着一个树节点，并且树节点的中序遍历对应着时间顺序。</a:t>
            </a:r>
            <a:endParaRPr lang="en-US" altLang="zh-CN" dirty="0"/>
          </a:p>
          <a:p>
            <a:r>
              <a:rPr lang="zh-CN" altLang="en-US" dirty="0"/>
              <a:t>插入一个元素后，我们会将它记录在对应的时间节点，以及其到根节点的路径上，所有涵盖在区间内的节点中。</a:t>
            </a:r>
            <a:endParaRPr lang="en-US" altLang="zh-CN" dirty="0"/>
          </a:p>
          <a:p>
            <a:r>
              <a:rPr lang="zh-CN" altLang="en-US" dirty="0"/>
              <a:t>根据同样的原理，我们只要为每个节点分 </a:t>
            </a:r>
            <a:r>
              <a:rPr lang="en-US" altLang="zh-CN" dirty="0"/>
              <a:t>log T </a:t>
            </a:r>
            <a:r>
              <a:rPr lang="zh-CN" altLang="en-US" dirty="0"/>
              <a:t>分之一的隐私参数即可保证整体隐私。</a:t>
            </a:r>
            <a:endParaRPr lang="en-US" altLang="zh-CN" dirty="0"/>
          </a:p>
          <a:p>
            <a:endParaRPr lang="en-US" altLang="zh-CN" dirty="0"/>
          </a:p>
        </p:txBody>
      </p:sp>
      <p:sp>
        <p:nvSpPr>
          <p:cNvPr id="4" name="灯片编号占位符 3"/>
          <p:cNvSpPr>
            <a:spLocks noGrp="1"/>
          </p:cNvSpPr>
          <p:nvPr>
            <p:ph type="sldNum" sz="quarter" idx="5"/>
          </p:nvPr>
        </p:nvSpPr>
        <p:spPr/>
        <p:txBody>
          <a:bodyPr/>
          <a:lstStyle/>
          <a:p>
            <a:fld id="{2C9BD7F4-1EE2-46F4-B736-A98FA1900717}" type="slidenum">
              <a:rPr lang="zh-CN" altLang="en-US" smtClean="0"/>
              <a:t>35</a:t>
            </a:fld>
            <a:endParaRPr lang="zh-CN" altLang="en-US"/>
          </a:p>
        </p:txBody>
      </p:sp>
    </p:spTree>
    <p:extLst>
      <p:ext uri="{BB962C8B-B14F-4D97-AF65-F5344CB8AC3E}">
        <p14:creationId xmlns:p14="http://schemas.microsoft.com/office/powerpoint/2010/main" val="1416957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查询时，我们同样只需要遍历</a:t>
            </a:r>
            <a:r>
              <a:rPr lang="en-US" altLang="zh-CN" dirty="0"/>
              <a:t>log</a:t>
            </a:r>
            <a:r>
              <a:rPr lang="zh-CN" altLang="en-US" dirty="0"/>
              <a:t>个已生成的节点，就可以得出当前数据库中的元素。</a:t>
            </a:r>
            <a:endParaRPr lang="en-US" altLang="zh-CN" dirty="0"/>
          </a:p>
        </p:txBody>
      </p:sp>
      <p:sp>
        <p:nvSpPr>
          <p:cNvPr id="4" name="灯片编号占位符 3"/>
          <p:cNvSpPr>
            <a:spLocks noGrp="1"/>
          </p:cNvSpPr>
          <p:nvPr>
            <p:ph type="sldNum" sz="quarter" idx="5"/>
          </p:nvPr>
        </p:nvSpPr>
        <p:spPr/>
        <p:txBody>
          <a:bodyPr/>
          <a:lstStyle/>
          <a:p>
            <a:fld id="{2C9BD7F4-1EE2-46F4-B736-A98FA1900717}" type="slidenum">
              <a:rPr lang="zh-CN" altLang="en-US" smtClean="0"/>
              <a:t>36</a:t>
            </a:fld>
            <a:endParaRPr lang="zh-CN" altLang="en-US"/>
          </a:p>
        </p:txBody>
      </p:sp>
    </p:spTree>
    <p:extLst>
      <p:ext uri="{BB962C8B-B14F-4D97-AF65-F5344CB8AC3E}">
        <p14:creationId xmlns:p14="http://schemas.microsoft.com/office/powerpoint/2010/main" val="32169965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如此做的好处是，对于每个节点，我们把一个既有插入又有删除的问题，变成了仅有删除的问题。</a:t>
            </a:r>
            <a:endParaRPr lang="en-US" altLang="zh-CN" dirty="0"/>
          </a:p>
          <a:p>
            <a:r>
              <a:rPr lang="zh-CN" altLang="en-US" dirty="0"/>
              <a:t>我们在每个节点追踪从该节点删除的元素个数，在删除数目过多时为节点分配新的隐私额度并重启各个算法，以保证误差可控。</a:t>
            </a:r>
            <a:endParaRPr lang="en-US" altLang="zh-CN" dirty="0"/>
          </a:p>
          <a:p>
            <a:r>
              <a:rPr lang="zh-CN" altLang="en-US" dirty="0"/>
              <a:t>最终，我们的算法能达到和静态算法匹配的误差，即误差只取决于当前时刻的数据集大小，而非历史的更新数目。</a:t>
            </a:r>
            <a:endParaRPr lang="en-US" altLang="zh-CN" dirty="0"/>
          </a:p>
        </p:txBody>
      </p:sp>
      <p:sp>
        <p:nvSpPr>
          <p:cNvPr id="4" name="灯片编号占位符 3"/>
          <p:cNvSpPr>
            <a:spLocks noGrp="1"/>
          </p:cNvSpPr>
          <p:nvPr>
            <p:ph type="sldNum" sz="quarter" idx="5"/>
          </p:nvPr>
        </p:nvSpPr>
        <p:spPr/>
        <p:txBody>
          <a:bodyPr/>
          <a:lstStyle/>
          <a:p>
            <a:fld id="{2C9BD7F4-1EE2-46F4-B736-A98FA1900717}" type="slidenum">
              <a:rPr lang="zh-CN" altLang="en-US" smtClean="0"/>
              <a:t>37</a:t>
            </a:fld>
            <a:endParaRPr lang="zh-CN" altLang="en-US"/>
          </a:p>
        </p:txBody>
      </p:sp>
    </p:spTree>
    <p:extLst>
      <p:ext uri="{BB962C8B-B14F-4D97-AF65-F5344CB8AC3E}">
        <p14:creationId xmlns:p14="http://schemas.microsoft.com/office/powerpoint/2010/main" val="22699484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以上是我今天报告的主要内容，包含了差分隐私的基础，以及其背景下的截断查询、聚类分析、流式数据等处理技术。</a:t>
            </a:r>
            <a:endParaRPr lang="en-US" altLang="zh-CN" dirty="0"/>
          </a:p>
          <a:p>
            <a:r>
              <a:rPr lang="zh-CN" altLang="en-US" dirty="0"/>
              <a:t>作为未来的方向，我们希望进一步减少差分隐私带来的误差。但如果坚持信息论维度的保护，某些问题从原理上是无法达成的。所以，或许可以尝试更宽松的隐私要求。例如，我们仅要求</a:t>
            </a:r>
            <a:r>
              <a:rPr lang="en-US" altLang="zh-CN" dirty="0"/>
              <a:t>adversary</a:t>
            </a:r>
            <a:r>
              <a:rPr lang="zh-CN" altLang="en-US" dirty="0"/>
              <a:t>无法在多项式时间内区分两个相邻数据集。</a:t>
            </a:r>
            <a:endParaRPr lang="en-US" altLang="zh-CN" dirty="0"/>
          </a:p>
          <a:p>
            <a:r>
              <a:rPr lang="zh-CN" altLang="en-US" dirty="0"/>
              <a:t>其二，差分隐私目前只保护结果的隐私，而不保护计算过程。</a:t>
            </a:r>
            <a:r>
              <a:rPr lang="en-US" altLang="zh-CN" dirty="0"/>
              <a:t>Adversary</a:t>
            </a:r>
            <a:r>
              <a:rPr lang="zh-CN" altLang="en-US" dirty="0"/>
              <a:t>可能能通过执行时间等信息来分别用户数据是否存在。对于此类问题，差分不经意框架是一个较为实用的模型。</a:t>
            </a:r>
            <a:endParaRPr lang="en-US" altLang="zh-CN" dirty="0"/>
          </a:p>
          <a:p>
            <a:r>
              <a:rPr lang="zh-CN" altLang="en-US" dirty="0"/>
              <a:t>其三，目前对差分隐私</a:t>
            </a:r>
            <a:r>
              <a:rPr lang="en-US" altLang="zh-CN" dirty="0"/>
              <a:t>+</a:t>
            </a:r>
            <a:r>
              <a:rPr lang="zh-CN" altLang="en-US" dirty="0"/>
              <a:t>机器学习或大模型的应用，大部分只用到了黑盒的</a:t>
            </a:r>
            <a:r>
              <a:rPr lang="en-US" altLang="zh-CN" dirty="0"/>
              <a:t>DP-SGD</a:t>
            </a:r>
            <a:r>
              <a:rPr lang="zh-CN" altLang="en-US" dirty="0"/>
              <a:t>，没有细致分析算法分布。这其中或许有提升准确度和效率的可能性。</a:t>
            </a:r>
            <a:endParaRPr lang="en-US" altLang="zh-CN" dirty="0"/>
          </a:p>
          <a:p>
            <a:endParaRPr lang="en-US" altLang="zh-CN" dirty="0"/>
          </a:p>
        </p:txBody>
      </p:sp>
      <p:sp>
        <p:nvSpPr>
          <p:cNvPr id="4" name="灯片编号占位符 3"/>
          <p:cNvSpPr>
            <a:spLocks noGrp="1"/>
          </p:cNvSpPr>
          <p:nvPr>
            <p:ph type="sldNum" sz="quarter" idx="5"/>
          </p:nvPr>
        </p:nvSpPr>
        <p:spPr/>
        <p:txBody>
          <a:bodyPr/>
          <a:lstStyle/>
          <a:p>
            <a:fld id="{2C9BD7F4-1EE2-46F4-B736-A98FA1900717}" type="slidenum">
              <a:rPr lang="zh-CN" altLang="en-US" smtClean="0"/>
              <a:t>38</a:t>
            </a:fld>
            <a:endParaRPr lang="zh-CN" altLang="en-US"/>
          </a:p>
        </p:txBody>
      </p:sp>
    </p:spTree>
    <p:extLst>
      <p:ext uri="{BB962C8B-B14F-4D97-AF65-F5344CB8AC3E}">
        <p14:creationId xmlns:p14="http://schemas.microsoft.com/office/powerpoint/2010/main" val="6763728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以上是今天报告的全部内容。感谢各位垂听，敬请指正。</a:t>
            </a:r>
          </a:p>
        </p:txBody>
      </p:sp>
      <p:sp>
        <p:nvSpPr>
          <p:cNvPr id="4" name="灯片编号占位符 3"/>
          <p:cNvSpPr>
            <a:spLocks noGrp="1"/>
          </p:cNvSpPr>
          <p:nvPr>
            <p:ph type="sldNum" sz="quarter" idx="5"/>
          </p:nvPr>
        </p:nvSpPr>
        <p:spPr/>
        <p:txBody>
          <a:bodyPr/>
          <a:lstStyle/>
          <a:p>
            <a:fld id="{2C9BD7F4-1EE2-46F4-B736-A98FA1900717}" type="slidenum">
              <a:rPr lang="zh-CN" altLang="en-US" smtClean="0"/>
              <a:t>39</a:t>
            </a:fld>
            <a:endParaRPr lang="zh-CN" altLang="en-US"/>
          </a:p>
        </p:txBody>
      </p:sp>
    </p:spTree>
    <p:extLst>
      <p:ext uri="{BB962C8B-B14F-4D97-AF65-F5344CB8AC3E}">
        <p14:creationId xmlns:p14="http://schemas.microsoft.com/office/powerpoint/2010/main" val="194713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我们都知道，在数据分析中，查询结果可能包含着用户的敏感信息。发布查询结果的同时，用户隐私遭到泄露，带来损失。</a:t>
            </a:r>
            <a:endParaRPr lang="en-US" altLang="zh-CN" dirty="0"/>
          </a:p>
          <a:p>
            <a:r>
              <a:rPr lang="zh-CN" altLang="en-US" dirty="0"/>
              <a:t>大家做安全隐私，经常会考虑一个理想情况，</a:t>
            </a:r>
            <a:r>
              <a:rPr lang="en-US" altLang="zh-CN" dirty="0"/>
              <a:t>ideal world</a:t>
            </a:r>
            <a:r>
              <a:rPr lang="zh-CN" altLang="en-US" dirty="0"/>
              <a:t>。那么对于差分隐私来说，理想世界是这样。</a:t>
            </a:r>
          </a:p>
        </p:txBody>
      </p:sp>
      <p:sp>
        <p:nvSpPr>
          <p:cNvPr id="4" name="灯片编号占位符 3"/>
          <p:cNvSpPr>
            <a:spLocks noGrp="1"/>
          </p:cNvSpPr>
          <p:nvPr>
            <p:ph type="sldNum" sz="quarter" idx="5"/>
          </p:nvPr>
        </p:nvSpPr>
        <p:spPr/>
        <p:txBody>
          <a:bodyPr/>
          <a:lstStyle/>
          <a:p>
            <a:fld id="{2C9BD7F4-1EE2-46F4-B736-A98FA1900717}" type="slidenum">
              <a:rPr lang="zh-CN" altLang="en-US" smtClean="0"/>
              <a:t>4</a:t>
            </a:fld>
            <a:endParaRPr lang="zh-CN" altLang="en-US"/>
          </a:p>
        </p:txBody>
      </p:sp>
    </p:spTree>
    <p:extLst>
      <p:ext uri="{BB962C8B-B14F-4D97-AF65-F5344CB8AC3E}">
        <p14:creationId xmlns:p14="http://schemas.microsoft.com/office/powerpoint/2010/main" val="3189211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考虑一个用户</a:t>
            </a:r>
            <a:r>
              <a:rPr lang="en-US" altLang="zh-CN" dirty="0"/>
              <a:t>A</a:t>
            </a:r>
            <a:r>
              <a:rPr lang="zh-CN" altLang="en-US" dirty="0"/>
              <a:t>，对于</a:t>
            </a:r>
            <a:r>
              <a:rPr lang="en-US" altLang="zh-CN" dirty="0"/>
              <a:t>A</a:t>
            </a:r>
            <a:r>
              <a:rPr lang="zh-CN" altLang="en-US" dirty="0"/>
              <a:t>来说，他的理想世界是把他的全部数据去掉，经过同样的分析，得到一个和他无关的查询结果。</a:t>
            </a:r>
            <a:endParaRPr lang="en-US" altLang="zh-CN" dirty="0"/>
          </a:p>
          <a:p>
            <a:r>
              <a:rPr lang="zh-CN" altLang="en-US" dirty="0"/>
              <a:t>显然，这个结果不包含</a:t>
            </a:r>
            <a:r>
              <a:rPr lang="en-US" altLang="zh-CN" dirty="0"/>
              <a:t>A</a:t>
            </a:r>
            <a:r>
              <a:rPr lang="zh-CN" altLang="en-US" dirty="0"/>
              <a:t>的任何信息，因此完全保护了</a:t>
            </a:r>
            <a:r>
              <a:rPr lang="en-US" altLang="zh-CN" dirty="0"/>
              <a:t>A</a:t>
            </a:r>
            <a:r>
              <a:rPr lang="zh-CN" altLang="en-US" dirty="0"/>
              <a:t>的隐私。</a:t>
            </a:r>
            <a:endParaRPr lang="en-US" altLang="zh-CN" dirty="0"/>
          </a:p>
          <a:p>
            <a:r>
              <a:rPr lang="zh-CN" altLang="en-US" dirty="0"/>
              <a:t>但是，如果每个用户都追求自己的理想世界，就没有人会贡献数据了，这样下来，数据分析也就无从谈起。</a:t>
            </a:r>
            <a:endParaRPr lang="en-US" altLang="zh-CN" dirty="0"/>
          </a:p>
          <a:p>
            <a:r>
              <a:rPr lang="zh-CN" altLang="en-US" dirty="0"/>
              <a:t>所以，我们和</a:t>
            </a:r>
            <a:r>
              <a:rPr lang="en-US" altLang="zh-CN" dirty="0"/>
              <a:t>A</a:t>
            </a:r>
            <a:r>
              <a:rPr lang="zh-CN" altLang="en-US" dirty="0"/>
              <a:t>做个妥协，我们不能做到让这个包含</a:t>
            </a:r>
            <a:r>
              <a:rPr lang="en-US" altLang="zh-CN" dirty="0"/>
              <a:t>A</a:t>
            </a:r>
            <a:r>
              <a:rPr lang="zh-CN" altLang="en-US" dirty="0"/>
              <a:t>的查询结果和不带</a:t>
            </a:r>
            <a:r>
              <a:rPr lang="en-US" altLang="zh-CN" dirty="0"/>
              <a:t>A</a:t>
            </a:r>
            <a:r>
              <a:rPr lang="zh-CN" altLang="en-US" dirty="0"/>
              <a:t>的查询结果完全一致，但是我们可以保证它们只有微小的差别，一个</a:t>
            </a:r>
            <a:r>
              <a:rPr lang="en-US" altLang="zh-CN" dirty="0"/>
              <a:t>adversary</a:t>
            </a:r>
            <a:r>
              <a:rPr lang="zh-CN" altLang="en-US" dirty="0"/>
              <a:t>即使看到查询结果，也不知道分析用的是有</a:t>
            </a:r>
            <a:r>
              <a:rPr lang="en-US" altLang="zh-CN" dirty="0"/>
              <a:t>A</a:t>
            </a:r>
            <a:r>
              <a:rPr lang="zh-CN" altLang="en-US" dirty="0"/>
              <a:t>的还是没有</a:t>
            </a:r>
            <a:r>
              <a:rPr lang="en-US" altLang="zh-CN" dirty="0"/>
              <a:t>A</a:t>
            </a:r>
            <a:r>
              <a:rPr lang="zh-CN" altLang="en-US" dirty="0"/>
              <a:t>的数据。这样，我们依然认为</a:t>
            </a:r>
            <a:r>
              <a:rPr lang="en-US" altLang="zh-CN" dirty="0"/>
              <a:t>A</a:t>
            </a:r>
            <a:r>
              <a:rPr lang="zh-CN" altLang="en-US" dirty="0"/>
              <a:t>的隐私被保护了。</a:t>
            </a:r>
            <a:endParaRPr lang="en-US" altLang="zh-CN" dirty="0"/>
          </a:p>
          <a:p>
            <a:r>
              <a:rPr lang="zh-CN" altLang="en-US" dirty="0"/>
              <a:t>这就是差分隐私的核心想法，也是差分二字的由来。</a:t>
            </a:r>
          </a:p>
        </p:txBody>
      </p:sp>
      <p:sp>
        <p:nvSpPr>
          <p:cNvPr id="4" name="灯片编号占位符 3"/>
          <p:cNvSpPr>
            <a:spLocks noGrp="1"/>
          </p:cNvSpPr>
          <p:nvPr>
            <p:ph type="sldNum" sz="quarter" idx="5"/>
          </p:nvPr>
        </p:nvSpPr>
        <p:spPr/>
        <p:txBody>
          <a:bodyPr/>
          <a:lstStyle/>
          <a:p>
            <a:fld id="{2C9BD7F4-1EE2-46F4-B736-A98FA1900717}" type="slidenum">
              <a:rPr lang="zh-CN" altLang="en-US" smtClean="0"/>
              <a:t>5</a:t>
            </a:fld>
            <a:endParaRPr lang="zh-CN" altLang="en-US"/>
          </a:p>
        </p:txBody>
      </p:sp>
    </p:spTree>
    <p:extLst>
      <p:ext uri="{BB962C8B-B14F-4D97-AF65-F5344CB8AC3E}">
        <p14:creationId xmlns:p14="http://schemas.microsoft.com/office/powerpoint/2010/main" val="3602051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从数学上说，我们把数据集</a:t>
            </a:r>
            <a:r>
              <a:rPr lang="en-US" altLang="zh-CN" dirty="0"/>
              <a:t>dataset</a:t>
            </a:r>
            <a:r>
              <a:rPr lang="zh-CN" altLang="en-US" dirty="0"/>
              <a:t>叫</a:t>
            </a:r>
            <a:r>
              <a:rPr lang="en-US" altLang="zh-CN" dirty="0"/>
              <a:t>D</a:t>
            </a:r>
            <a:r>
              <a:rPr lang="zh-CN" altLang="en-US" dirty="0"/>
              <a:t>，分析算法</a:t>
            </a:r>
            <a:r>
              <a:rPr lang="en-US" altLang="zh-CN" dirty="0"/>
              <a:t>Mechanism</a:t>
            </a:r>
            <a:r>
              <a:rPr lang="zh-CN" altLang="en-US" dirty="0"/>
              <a:t>叫</a:t>
            </a:r>
            <a:r>
              <a:rPr lang="en-US" altLang="zh-CN" dirty="0"/>
              <a:t>M</a:t>
            </a:r>
            <a:r>
              <a:rPr lang="zh-CN" altLang="en-US" dirty="0"/>
              <a:t>，查询结果</a:t>
            </a:r>
            <a:r>
              <a:rPr lang="en-US" altLang="zh-CN" dirty="0"/>
              <a:t>Output</a:t>
            </a:r>
            <a:r>
              <a:rPr lang="zh-CN" altLang="en-US" dirty="0"/>
              <a:t>叫</a:t>
            </a:r>
            <a:r>
              <a:rPr lang="en-US" altLang="zh-CN" dirty="0"/>
              <a:t>o</a:t>
            </a:r>
            <a:r>
              <a:rPr lang="zh-CN" altLang="en-US" dirty="0"/>
              <a:t>，删除或增加一个用户得到的相邻数据集称为</a:t>
            </a:r>
            <a:r>
              <a:rPr lang="en-US" altLang="zh-CN" dirty="0"/>
              <a:t>D</a:t>
            </a:r>
            <a:r>
              <a:rPr lang="zh-CN" altLang="en-US" dirty="0"/>
              <a:t>‘。</a:t>
            </a:r>
            <a:endParaRPr lang="en-US" altLang="zh-CN" dirty="0"/>
          </a:p>
        </p:txBody>
      </p:sp>
      <p:sp>
        <p:nvSpPr>
          <p:cNvPr id="4" name="灯片编号占位符 3"/>
          <p:cNvSpPr>
            <a:spLocks noGrp="1"/>
          </p:cNvSpPr>
          <p:nvPr>
            <p:ph type="sldNum" sz="quarter" idx="5"/>
          </p:nvPr>
        </p:nvSpPr>
        <p:spPr/>
        <p:txBody>
          <a:bodyPr/>
          <a:lstStyle/>
          <a:p>
            <a:fld id="{2C9BD7F4-1EE2-46F4-B736-A98FA1900717}" type="slidenum">
              <a:rPr lang="zh-CN" altLang="en-US" smtClean="0"/>
              <a:t>6</a:t>
            </a:fld>
            <a:endParaRPr lang="zh-CN" altLang="en-US"/>
          </a:p>
        </p:txBody>
      </p:sp>
    </p:spTree>
    <p:extLst>
      <p:ext uri="{BB962C8B-B14F-4D97-AF65-F5344CB8AC3E}">
        <p14:creationId xmlns:p14="http://schemas.microsoft.com/office/powerpoint/2010/main" val="1141229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那差分隐私的定义是，对于任何相邻数据集，如果在</a:t>
            </a:r>
            <a:r>
              <a:rPr lang="en-US" altLang="zh-CN" dirty="0"/>
              <a:t>D</a:t>
            </a:r>
            <a:r>
              <a:rPr lang="zh-CN" altLang="en-US" dirty="0"/>
              <a:t>上得到了一个输出</a:t>
            </a:r>
            <a:r>
              <a:rPr lang="en-US" altLang="zh-CN" dirty="0"/>
              <a:t>o</a:t>
            </a:r>
            <a:r>
              <a:rPr lang="zh-CN" altLang="en-US" dirty="0"/>
              <a:t>，那在</a:t>
            </a:r>
            <a:r>
              <a:rPr lang="en-US" altLang="zh-CN" dirty="0"/>
              <a:t>D</a:t>
            </a:r>
            <a:r>
              <a:rPr lang="zh-CN" altLang="en-US" dirty="0"/>
              <a:t>‘上得到同一个输出</a:t>
            </a:r>
            <a:r>
              <a:rPr lang="en-US" altLang="zh-CN" dirty="0"/>
              <a:t>o</a:t>
            </a:r>
            <a:r>
              <a:rPr lang="zh-CN" altLang="en-US" dirty="0"/>
              <a:t>的概率只会有</a:t>
            </a:r>
            <a:r>
              <a:rPr lang="en-US" altLang="zh-CN" dirty="0"/>
              <a:t>1+-epsilon</a:t>
            </a:r>
            <a:r>
              <a:rPr lang="zh-CN" altLang="en-US" dirty="0"/>
              <a:t>的差别。</a:t>
            </a:r>
            <a:endParaRPr lang="en-US" altLang="zh-CN" dirty="0"/>
          </a:p>
        </p:txBody>
      </p:sp>
      <p:sp>
        <p:nvSpPr>
          <p:cNvPr id="4" name="灯片编号占位符 3"/>
          <p:cNvSpPr>
            <a:spLocks noGrp="1"/>
          </p:cNvSpPr>
          <p:nvPr>
            <p:ph type="sldNum" sz="quarter" idx="5"/>
          </p:nvPr>
        </p:nvSpPr>
        <p:spPr/>
        <p:txBody>
          <a:bodyPr/>
          <a:lstStyle/>
          <a:p>
            <a:fld id="{2C9BD7F4-1EE2-46F4-B736-A98FA1900717}" type="slidenum">
              <a:rPr lang="zh-CN" altLang="en-US" smtClean="0"/>
              <a:t>7</a:t>
            </a:fld>
            <a:endParaRPr lang="zh-CN" altLang="en-US"/>
          </a:p>
        </p:txBody>
      </p:sp>
    </p:spTree>
    <p:extLst>
      <p:ext uri="{BB962C8B-B14F-4D97-AF65-F5344CB8AC3E}">
        <p14:creationId xmlns:p14="http://schemas.microsoft.com/office/powerpoint/2010/main" val="3059393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由于相邻数据集的定义是对称的，再用上指数近似，下面这个式子是差分隐私的一般表达形式，即</a:t>
            </a:r>
            <a:r>
              <a:rPr lang="en-US" altLang="zh-CN" dirty="0"/>
              <a:t>D</a:t>
            </a:r>
            <a:r>
              <a:rPr lang="zh-CN" altLang="en-US" dirty="0"/>
              <a:t>和</a:t>
            </a:r>
            <a:r>
              <a:rPr lang="en-US" altLang="zh-CN" dirty="0"/>
              <a:t>D</a:t>
            </a:r>
            <a:r>
              <a:rPr lang="zh-CN" altLang="en-US" dirty="0"/>
              <a:t>‘上输出同一个</a:t>
            </a:r>
            <a:r>
              <a:rPr lang="en-US" altLang="zh-CN" dirty="0"/>
              <a:t>o</a:t>
            </a:r>
            <a:r>
              <a:rPr lang="zh-CN" altLang="en-US" dirty="0"/>
              <a:t>的概率之商，最多为</a:t>
            </a:r>
            <a:r>
              <a:rPr lang="en-US" altLang="zh-CN" dirty="0"/>
              <a:t>e</a:t>
            </a:r>
            <a:r>
              <a:rPr lang="zh-CN" altLang="en-US" dirty="0"/>
              <a:t>的</a:t>
            </a:r>
            <a:r>
              <a:rPr lang="en-US" altLang="zh-CN" dirty="0"/>
              <a:t>eps</a:t>
            </a:r>
            <a:r>
              <a:rPr lang="zh-CN" altLang="en-US" dirty="0"/>
              <a:t>次方。</a:t>
            </a:r>
            <a:endParaRPr lang="en-US" altLang="zh-CN" dirty="0"/>
          </a:p>
        </p:txBody>
      </p:sp>
      <p:sp>
        <p:nvSpPr>
          <p:cNvPr id="4" name="灯片编号占位符 3"/>
          <p:cNvSpPr>
            <a:spLocks noGrp="1"/>
          </p:cNvSpPr>
          <p:nvPr>
            <p:ph type="sldNum" sz="quarter" idx="5"/>
          </p:nvPr>
        </p:nvSpPr>
        <p:spPr/>
        <p:txBody>
          <a:bodyPr/>
          <a:lstStyle/>
          <a:p>
            <a:fld id="{2C9BD7F4-1EE2-46F4-B736-A98FA1900717}" type="slidenum">
              <a:rPr lang="zh-CN" altLang="en-US" smtClean="0"/>
              <a:t>8</a:t>
            </a:fld>
            <a:endParaRPr lang="zh-CN" altLang="en-US"/>
          </a:p>
        </p:txBody>
      </p:sp>
    </p:spTree>
    <p:extLst>
      <p:ext uri="{BB962C8B-B14F-4D97-AF65-F5344CB8AC3E}">
        <p14:creationId xmlns:p14="http://schemas.microsoft.com/office/powerpoint/2010/main" val="2885913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差分隐私是目前国际主流的隐私保护框架之一，在我看来，它有以下三点优势。</a:t>
            </a:r>
            <a:endParaRPr lang="en-US" altLang="zh-CN" dirty="0"/>
          </a:p>
          <a:p>
            <a:r>
              <a:rPr lang="zh-CN" altLang="en-US" dirty="0"/>
              <a:t>其一，是差分隐私具备可以证明与量化的隐私保护能力。在差分隐私中，隐私参数</a:t>
            </a:r>
            <a:r>
              <a:rPr lang="en-US" altLang="zh-CN" dirty="0"/>
              <a:t>epsilon</a:t>
            </a:r>
            <a:r>
              <a:rPr lang="zh-CN" altLang="en-US" dirty="0"/>
              <a:t>用于调节隐私保护强度与算法可用性。</a:t>
            </a:r>
            <a:r>
              <a:rPr lang="en-US" altLang="zh-CN" dirty="0"/>
              <a:t>Epsilon</a:t>
            </a:r>
            <a:r>
              <a:rPr lang="zh-CN" altLang="en-US" dirty="0"/>
              <a:t>越小，隐私保护越强，但是不可避免地误差变大。当</a:t>
            </a:r>
            <a:r>
              <a:rPr lang="en-US" altLang="zh-CN" dirty="0"/>
              <a:t>epsilon</a:t>
            </a:r>
            <a:r>
              <a:rPr lang="zh-CN" altLang="en-US" dirty="0"/>
              <a:t>取</a:t>
            </a:r>
            <a:r>
              <a:rPr lang="en-US" altLang="zh-CN" dirty="0"/>
              <a:t>0</a:t>
            </a:r>
            <a:r>
              <a:rPr lang="zh-CN" altLang="en-US" dirty="0"/>
              <a:t>时，算法返回无关数据的随机结果，实现了完全隐私保护，但不具可用性。反之，</a:t>
            </a:r>
            <a:r>
              <a:rPr lang="en-US" altLang="zh-CN" dirty="0"/>
              <a:t>Epsilon</a:t>
            </a:r>
            <a:r>
              <a:rPr lang="zh-CN" altLang="en-US" dirty="0"/>
              <a:t>接近无限，则隐私保护效果忽略不计， 算法回归无隐私下的数据分析。实际操作中，我们认为</a:t>
            </a:r>
            <a:r>
              <a:rPr lang="en-US" altLang="zh-CN" dirty="0"/>
              <a:t>epsilon</a:t>
            </a:r>
            <a:r>
              <a:rPr lang="zh-CN" altLang="en-US" dirty="0"/>
              <a:t>是一个小于</a:t>
            </a:r>
            <a:r>
              <a:rPr lang="en-US" altLang="zh-CN" dirty="0"/>
              <a:t>1</a:t>
            </a:r>
            <a:r>
              <a:rPr lang="zh-CN" altLang="en-US" dirty="0"/>
              <a:t>的常数。</a:t>
            </a:r>
            <a:endParaRPr lang="en-US" altLang="zh-CN" dirty="0"/>
          </a:p>
        </p:txBody>
      </p:sp>
      <p:sp>
        <p:nvSpPr>
          <p:cNvPr id="4" name="灯片编号占位符 3"/>
          <p:cNvSpPr>
            <a:spLocks noGrp="1"/>
          </p:cNvSpPr>
          <p:nvPr>
            <p:ph type="sldNum" sz="quarter" idx="5"/>
          </p:nvPr>
        </p:nvSpPr>
        <p:spPr/>
        <p:txBody>
          <a:bodyPr/>
          <a:lstStyle/>
          <a:p>
            <a:fld id="{2C9BD7F4-1EE2-46F4-B736-A98FA1900717}" type="slidenum">
              <a:rPr lang="zh-CN" altLang="en-US" smtClean="0"/>
              <a:t>9</a:t>
            </a:fld>
            <a:endParaRPr lang="zh-CN" altLang="en-US"/>
          </a:p>
        </p:txBody>
      </p:sp>
    </p:spTree>
    <p:extLst>
      <p:ext uri="{BB962C8B-B14F-4D97-AF65-F5344CB8AC3E}">
        <p14:creationId xmlns:p14="http://schemas.microsoft.com/office/powerpoint/2010/main" val="2911560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4_自定义版式">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7_自定义版式">
    <p:spTree>
      <p:nvGrpSpPr>
        <p:cNvPr id="1" name=""/>
        <p:cNvGrpSpPr/>
        <p:nvPr/>
      </p:nvGrpSpPr>
      <p:grpSpPr>
        <a:xfrm>
          <a:off x="0" y="0"/>
          <a:ext cx="0" cy="0"/>
          <a:chOff x="0" y="0"/>
          <a:chExt cx="0" cy="0"/>
        </a:xfrm>
      </p:grpSpPr>
      <p:sp>
        <p:nvSpPr>
          <p:cNvPr id="25" name="图片占位符 24"/>
          <p:cNvSpPr>
            <a:spLocks noGrp="1"/>
          </p:cNvSpPr>
          <p:nvPr>
            <p:ph type="pic" sz="quarter" idx="10"/>
          </p:nvPr>
        </p:nvSpPr>
        <p:spPr>
          <a:xfrm>
            <a:off x="2060575" y="1139825"/>
            <a:ext cx="2371309" cy="5021263"/>
          </a:xfrm>
          <a:custGeom>
            <a:avLst/>
            <a:gdLst>
              <a:gd name="connsiteX0" fmla="*/ 0 w 2498725"/>
              <a:gd name="connsiteY0" fmla="*/ 0 h 5021263"/>
              <a:gd name="connsiteX1" fmla="*/ 2498725 w 2498725"/>
              <a:gd name="connsiteY1" fmla="*/ 0 h 5021263"/>
              <a:gd name="connsiteX2" fmla="*/ 2498725 w 2498725"/>
              <a:gd name="connsiteY2" fmla="*/ 5021263 h 5021263"/>
              <a:gd name="connsiteX3" fmla="*/ 0 w 2498725"/>
              <a:gd name="connsiteY3" fmla="*/ 5021263 h 5021263"/>
              <a:gd name="connsiteX4" fmla="*/ 0 w 2498725"/>
              <a:gd name="connsiteY4" fmla="*/ 0 h 5021263"/>
              <a:gd name="connsiteX0-1" fmla="*/ 0 w 2498725"/>
              <a:gd name="connsiteY0-2" fmla="*/ 0 h 5021263"/>
              <a:gd name="connsiteX1-3" fmla="*/ 1876633 w 2498725"/>
              <a:gd name="connsiteY1-4" fmla="*/ 7496 h 5021263"/>
              <a:gd name="connsiteX2-5" fmla="*/ 2498725 w 2498725"/>
              <a:gd name="connsiteY2-6" fmla="*/ 5021263 h 5021263"/>
              <a:gd name="connsiteX3-7" fmla="*/ 0 w 2498725"/>
              <a:gd name="connsiteY3-8" fmla="*/ 5021263 h 5021263"/>
              <a:gd name="connsiteX4-9" fmla="*/ 0 w 2498725"/>
              <a:gd name="connsiteY4-10" fmla="*/ 0 h 5021263"/>
              <a:gd name="connsiteX0-11" fmla="*/ 0 w 2371309"/>
              <a:gd name="connsiteY0-12" fmla="*/ 0 h 5021263"/>
              <a:gd name="connsiteX1-13" fmla="*/ 1876633 w 2371309"/>
              <a:gd name="connsiteY1-14" fmla="*/ 7496 h 5021263"/>
              <a:gd name="connsiteX2-15" fmla="*/ 2371309 w 2371309"/>
              <a:gd name="connsiteY2-16" fmla="*/ 5021263 h 5021263"/>
              <a:gd name="connsiteX3-17" fmla="*/ 0 w 2371309"/>
              <a:gd name="connsiteY3-18" fmla="*/ 5021263 h 5021263"/>
              <a:gd name="connsiteX4-19" fmla="*/ 0 w 2371309"/>
              <a:gd name="connsiteY4-20" fmla="*/ 0 h 502126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371309" h="5021263">
                <a:moveTo>
                  <a:pt x="0" y="0"/>
                </a:moveTo>
                <a:lnTo>
                  <a:pt x="1876633" y="7496"/>
                </a:lnTo>
                <a:lnTo>
                  <a:pt x="2371309" y="5021263"/>
                </a:lnTo>
                <a:lnTo>
                  <a:pt x="0" y="5021263"/>
                </a:lnTo>
                <a:lnTo>
                  <a:pt x="0" y="0"/>
                </a:lnTo>
                <a:close/>
              </a:path>
            </a:pathLst>
          </a:custGeom>
        </p:spPr>
        <p:txBody>
          <a:bodyPr/>
          <a:lstStyle>
            <a:lvl1pPr>
              <a:defRPr>
                <a:noFill/>
              </a:defRPr>
            </a:lvl1pPr>
          </a:lstStyle>
          <a:p>
            <a:endParaRPr lang="zh-CN" altLang="en-US"/>
          </a:p>
        </p:txBody>
      </p:sp>
      <p:sp>
        <p:nvSpPr>
          <p:cNvPr id="32" name="图片占位符 24"/>
          <p:cNvSpPr>
            <a:spLocks noGrp="1"/>
          </p:cNvSpPr>
          <p:nvPr>
            <p:ph type="pic" sz="quarter" idx="11"/>
          </p:nvPr>
        </p:nvSpPr>
        <p:spPr>
          <a:xfrm>
            <a:off x="3998906" y="570199"/>
            <a:ext cx="3068350" cy="5006273"/>
          </a:xfrm>
          <a:custGeom>
            <a:avLst/>
            <a:gdLst>
              <a:gd name="connsiteX0" fmla="*/ 0 w 2498725"/>
              <a:gd name="connsiteY0" fmla="*/ 0 h 5021263"/>
              <a:gd name="connsiteX1" fmla="*/ 2498725 w 2498725"/>
              <a:gd name="connsiteY1" fmla="*/ 0 h 5021263"/>
              <a:gd name="connsiteX2" fmla="*/ 2498725 w 2498725"/>
              <a:gd name="connsiteY2" fmla="*/ 5021263 h 5021263"/>
              <a:gd name="connsiteX3" fmla="*/ 0 w 2498725"/>
              <a:gd name="connsiteY3" fmla="*/ 5021263 h 5021263"/>
              <a:gd name="connsiteX4" fmla="*/ 0 w 2498725"/>
              <a:gd name="connsiteY4" fmla="*/ 0 h 5021263"/>
              <a:gd name="connsiteX0-1" fmla="*/ 0 w 2498725"/>
              <a:gd name="connsiteY0-2" fmla="*/ 0 h 5021263"/>
              <a:gd name="connsiteX1-3" fmla="*/ 1876633 w 2498725"/>
              <a:gd name="connsiteY1-4" fmla="*/ 7496 h 5021263"/>
              <a:gd name="connsiteX2-5" fmla="*/ 2498725 w 2498725"/>
              <a:gd name="connsiteY2-6" fmla="*/ 5021263 h 5021263"/>
              <a:gd name="connsiteX3-7" fmla="*/ 0 w 2498725"/>
              <a:gd name="connsiteY3-8" fmla="*/ 5021263 h 5021263"/>
              <a:gd name="connsiteX4-9" fmla="*/ 0 w 2498725"/>
              <a:gd name="connsiteY4-10" fmla="*/ 0 h 5021263"/>
              <a:gd name="connsiteX0-11" fmla="*/ 0 w 2371309"/>
              <a:gd name="connsiteY0-12" fmla="*/ 0 h 5021263"/>
              <a:gd name="connsiteX1-13" fmla="*/ 1876633 w 2371309"/>
              <a:gd name="connsiteY1-14" fmla="*/ 7496 h 5021263"/>
              <a:gd name="connsiteX2-15" fmla="*/ 2371309 w 2371309"/>
              <a:gd name="connsiteY2-16" fmla="*/ 5021263 h 5021263"/>
              <a:gd name="connsiteX3-17" fmla="*/ 0 w 2371309"/>
              <a:gd name="connsiteY3-18" fmla="*/ 5021263 h 5021263"/>
              <a:gd name="connsiteX4-19" fmla="*/ 0 w 2371309"/>
              <a:gd name="connsiteY4-20" fmla="*/ 0 h 5021263"/>
              <a:gd name="connsiteX0-21" fmla="*/ 0 w 2783538"/>
              <a:gd name="connsiteY0-22" fmla="*/ 0 h 5590889"/>
              <a:gd name="connsiteX1-23" fmla="*/ 2288862 w 2783538"/>
              <a:gd name="connsiteY1-24" fmla="*/ 577122 h 5590889"/>
              <a:gd name="connsiteX2-25" fmla="*/ 2783538 w 2783538"/>
              <a:gd name="connsiteY2-26" fmla="*/ 5590889 h 5590889"/>
              <a:gd name="connsiteX3-27" fmla="*/ 412229 w 2783538"/>
              <a:gd name="connsiteY3-28" fmla="*/ 5590889 h 5590889"/>
              <a:gd name="connsiteX4-29" fmla="*/ 0 w 2783538"/>
              <a:gd name="connsiteY4-30" fmla="*/ 0 h 5590889"/>
              <a:gd name="connsiteX0-31" fmla="*/ 0 w 3068350"/>
              <a:gd name="connsiteY0-32" fmla="*/ 0 h 5590889"/>
              <a:gd name="connsiteX1-33" fmla="*/ 3068350 w 3068350"/>
              <a:gd name="connsiteY1-34" fmla="*/ 1 h 5590889"/>
              <a:gd name="connsiteX2-35" fmla="*/ 2783538 w 3068350"/>
              <a:gd name="connsiteY2-36" fmla="*/ 5590889 h 5590889"/>
              <a:gd name="connsiteX3-37" fmla="*/ 412229 w 3068350"/>
              <a:gd name="connsiteY3-38" fmla="*/ 5590889 h 5590889"/>
              <a:gd name="connsiteX4-39" fmla="*/ 0 w 3068350"/>
              <a:gd name="connsiteY4-40" fmla="*/ 0 h 5590889"/>
              <a:gd name="connsiteX0-41" fmla="*/ 0 w 3068350"/>
              <a:gd name="connsiteY0-42" fmla="*/ 0 h 5590889"/>
              <a:gd name="connsiteX1-43" fmla="*/ 3068350 w 3068350"/>
              <a:gd name="connsiteY1-44" fmla="*/ 1 h 5590889"/>
              <a:gd name="connsiteX2-45" fmla="*/ 2431269 w 3068350"/>
              <a:gd name="connsiteY2-46" fmla="*/ 4991283 h 5590889"/>
              <a:gd name="connsiteX3-47" fmla="*/ 412229 w 3068350"/>
              <a:gd name="connsiteY3-48" fmla="*/ 5590889 h 5590889"/>
              <a:gd name="connsiteX4-49" fmla="*/ 0 w 3068350"/>
              <a:gd name="connsiteY4-50" fmla="*/ 0 h 5590889"/>
              <a:gd name="connsiteX0-51" fmla="*/ 0 w 3068350"/>
              <a:gd name="connsiteY0-52" fmla="*/ 0 h 5006273"/>
              <a:gd name="connsiteX1-53" fmla="*/ 3068350 w 3068350"/>
              <a:gd name="connsiteY1-54" fmla="*/ 1 h 5006273"/>
              <a:gd name="connsiteX2-55" fmla="*/ 2431269 w 3068350"/>
              <a:gd name="connsiteY2-56" fmla="*/ 4991283 h 5006273"/>
              <a:gd name="connsiteX3-57" fmla="*/ 502170 w 3068350"/>
              <a:gd name="connsiteY3-58" fmla="*/ 5006273 h 5006273"/>
              <a:gd name="connsiteX4-59" fmla="*/ 0 w 3068350"/>
              <a:gd name="connsiteY4-60" fmla="*/ 0 h 500627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68350" h="5006273">
                <a:moveTo>
                  <a:pt x="0" y="0"/>
                </a:moveTo>
                <a:lnTo>
                  <a:pt x="3068350" y="1"/>
                </a:lnTo>
                <a:lnTo>
                  <a:pt x="2431269" y="4991283"/>
                </a:lnTo>
                <a:lnTo>
                  <a:pt x="502170" y="5006273"/>
                </a:lnTo>
                <a:lnTo>
                  <a:pt x="0" y="0"/>
                </a:lnTo>
                <a:close/>
              </a:path>
            </a:pathLst>
          </a:custGeom>
        </p:spPr>
        <p:txBody>
          <a:bodyPr/>
          <a:lstStyle>
            <a:lvl1pPr>
              <a:defRPr>
                <a:noFill/>
              </a:defRPr>
            </a:lvl1pPr>
          </a:lstStyle>
          <a:p>
            <a:endParaRPr lang="zh-CN" altLang="en-US"/>
          </a:p>
        </p:txBody>
      </p:sp>
      <p:sp>
        <p:nvSpPr>
          <p:cNvPr id="33" name="图片占位符 24"/>
          <p:cNvSpPr>
            <a:spLocks noGrp="1"/>
          </p:cNvSpPr>
          <p:nvPr>
            <p:ph type="pic" sz="quarter" idx="12"/>
          </p:nvPr>
        </p:nvSpPr>
        <p:spPr>
          <a:xfrm>
            <a:off x="9220737" y="562704"/>
            <a:ext cx="2378804" cy="5013768"/>
          </a:xfrm>
          <a:custGeom>
            <a:avLst/>
            <a:gdLst>
              <a:gd name="connsiteX0" fmla="*/ 0 w 2498725"/>
              <a:gd name="connsiteY0" fmla="*/ 0 h 5021263"/>
              <a:gd name="connsiteX1" fmla="*/ 2498725 w 2498725"/>
              <a:gd name="connsiteY1" fmla="*/ 0 h 5021263"/>
              <a:gd name="connsiteX2" fmla="*/ 2498725 w 2498725"/>
              <a:gd name="connsiteY2" fmla="*/ 5021263 h 5021263"/>
              <a:gd name="connsiteX3" fmla="*/ 0 w 2498725"/>
              <a:gd name="connsiteY3" fmla="*/ 5021263 h 5021263"/>
              <a:gd name="connsiteX4" fmla="*/ 0 w 2498725"/>
              <a:gd name="connsiteY4" fmla="*/ 0 h 5021263"/>
              <a:gd name="connsiteX0-1" fmla="*/ 0 w 2498725"/>
              <a:gd name="connsiteY0-2" fmla="*/ 0 h 5021263"/>
              <a:gd name="connsiteX1-3" fmla="*/ 1876633 w 2498725"/>
              <a:gd name="connsiteY1-4" fmla="*/ 7496 h 5021263"/>
              <a:gd name="connsiteX2-5" fmla="*/ 2498725 w 2498725"/>
              <a:gd name="connsiteY2-6" fmla="*/ 5021263 h 5021263"/>
              <a:gd name="connsiteX3-7" fmla="*/ 0 w 2498725"/>
              <a:gd name="connsiteY3-8" fmla="*/ 5021263 h 5021263"/>
              <a:gd name="connsiteX4-9" fmla="*/ 0 w 2498725"/>
              <a:gd name="connsiteY4-10" fmla="*/ 0 h 5021263"/>
              <a:gd name="connsiteX0-11" fmla="*/ 0 w 2371309"/>
              <a:gd name="connsiteY0-12" fmla="*/ 0 h 5021263"/>
              <a:gd name="connsiteX1-13" fmla="*/ 1876633 w 2371309"/>
              <a:gd name="connsiteY1-14" fmla="*/ 7496 h 5021263"/>
              <a:gd name="connsiteX2-15" fmla="*/ 2371309 w 2371309"/>
              <a:gd name="connsiteY2-16" fmla="*/ 5021263 h 5021263"/>
              <a:gd name="connsiteX3-17" fmla="*/ 0 w 2371309"/>
              <a:gd name="connsiteY3-18" fmla="*/ 5021263 h 5021263"/>
              <a:gd name="connsiteX4-19" fmla="*/ 0 w 2371309"/>
              <a:gd name="connsiteY4-20" fmla="*/ 0 h 5021263"/>
              <a:gd name="connsiteX0-21" fmla="*/ 0 w 2566181"/>
              <a:gd name="connsiteY0-22" fmla="*/ 0 h 5598384"/>
              <a:gd name="connsiteX1-23" fmla="*/ 2071505 w 2566181"/>
              <a:gd name="connsiteY1-24" fmla="*/ 584617 h 5598384"/>
              <a:gd name="connsiteX2-25" fmla="*/ 2566181 w 2566181"/>
              <a:gd name="connsiteY2-26" fmla="*/ 5598384 h 5598384"/>
              <a:gd name="connsiteX3-27" fmla="*/ 194872 w 2566181"/>
              <a:gd name="connsiteY3-28" fmla="*/ 5598384 h 5598384"/>
              <a:gd name="connsiteX4-29" fmla="*/ 0 w 2566181"/>
              <a:gd name="connsiteY4-30" fmla="*/ 0 h 5598384"/>
              <a:gd name="connsiteX0-31" fmla="*/ 0 w 2566181"/>
              <a:gd name="connsiteY0-32" fmla="*/ 0 h 5598384"/>
              <a:gd name="connsiteX1-33" fmla="*/ 2356318 w 2566181"/>
              <a:gd name="connsiteY1-34" fmla="*/ 7495 h 5598384"/>
              <a:gd name="connsiteX2-35" fmla="*/ 2566181 w 2566181"/>
              <a:gd name="connsiteY2-36" fmla="*/ 5598384 h 5598384"/>
              <a:gd name="connsiteX3-37" fmla="*/ 194872 w 2566181"/>
              <a:gd name="connsiteY3-38" fmla="*/ 5598384 h 5598384"/>
              <a:gd name="connsiteX4-39" fmla="*/ 0 w 2566181"/>
              <a:gd name="connsiteY4-40" fmla="*/ 0 h 5598384"/>
              <a:gd name="connsiteX0-41" fmla="*/ 0 w 2393794"/>
              <a:gd name="connsiteY0-42" fmla="*/ 0 h 5598384"/>
              <a:gd name="connsiteX1-43" fmla="*/ 2356318 w 2393794"/>
              <a:gd name="connsiteY1-44" fmla="*/ 7495 h 5598384"/>
              <a:gd name="connsiteX2-45" fmla="*/ 2393794 w 2393794"/>
              <a:gd name="connsiteY2-46" fmla="*/ 5006273 h 5598384"/>
              <a:gd name="connsiteX3-47" fmla="*/ 194872 w 2393794"/>
              <a:gd name="connsiteY3-48" fmla="*/ 5598384 h 5598384"/>
              <a:gd name="connsiteX4-49" fmla="*/ 0 w 2393794"/>
              <a:gd name="connsiteY4-50" fmla="*/ 0 h 5598384"/>
              <a:gd name="connsiteX0-51" fmla="*/ 0 w 2393794"/>
              <a:gd name="connsiteY0-52" fmla="*/ 0 h 5013768"/>
              <a:gd name="connsiteX1-53" fmla="*/ 2356318 w 2393794"/>
              <a:gd name="connsiteY1-54" fmla="*/ 7495 h 5013768"/>
              <a:gd name="connsiteX2-55" fmla="*/ 2393794 w 2393794"/>
              <a:gd name="connsiteY2-56" fmla="*/ 5006273 h 5013768"/>
              <a:gd name="connsiteX3-57" fmla="*/ 517161 w 2393794"/>
              <a:gd name="connsiteY3-58" fmla="*/ 5013768 h 5013768"/>
              <a:gd name="connsiteX4-59" fmla="*/ 0 w 2393794"/>
              <a:gd name="connsiteY4-60" fmla="*/ 0 h 5013768"/>
              <a:gd name="connsiteX0-61" fmla="*/ 0 w 2378804"/>
              <a:gd name="connsiteY0-62" fmla="*/ 0 h 5013768"/>
              <a:gd name="connsiteX1-63" fmla="*/ 2356318 w 2378804"/>
              <a:gd name="connsiteY1-64" fmla="*/ 7495 h 5013768"/>
              <a:gd name="connsiteX2-65" fmla="*/ 2378804 w 2378804"/>
              <a:gd name="connsiteY2-66" fmla="*/ 5006273 h 5013768"/>
              <a:gd name="connsiteX3-67" fmla="*/ 517161 w 2378804"/>
              <a:gd name="connsiteY3-68" fmla="*/ 5013768 h 5013768"/>
              <a:gd name="connsiteX4-69" fmla="*/ 0 w 2378804"/>
              <a:gd name="connsiteY4-70" fmla="*/ 0 h 501376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378804" h="5013768">
                <a:moveTo>
                  <a:pt x="0" y="0"/>
                </a:moveTo>
                <a:lnTo>
                  <a:pt x="2356318" y="7495"/>
                </a:lnTo>
                <a:lnTo>
                  <a:pt x="2378804" y="5006273"/>
                </a:lnTo>
                <a:lnTo>
                  <a:pt x="517161" y="5013768"/>
                </a:lnTo>
                <a:lnTo>
                  <a:pt x="0" y="0"/>
                </a:lnTo>
                <a:close/>
              </a:path>
            </a:pathLst>
          </a:custGeom>
        </p:spPr>
        <p:txBody>
          <a:bodyPr/>
          <a:lstStyle>
            <a:lvl1pPr>
              <a:defRPr>
                <a:noFill/>
              </a:defRPr>
            </a:lvl1pPr>
          </a:lstStyle>
          <a:p>
            <a:endParaRPr lang="zh-CN" altLang="en-US"/>
          </a:p>
        </p:txBody>
      </p:sp>
      <p:sp>
        <p:nvSpPr>
          <p:cNvPr id="34" name="图片占位符 24"/>
          <p:cNvSpPr>
            <a:spLocks noGrp="1"/>
          </p:cNvSpPr>
          <p:nvPr>
            <p:ph type="pic" sz="quarter" idx="13"/>
          </p:nvPr>
        </p:nvSpPr>
        <p:spPr>
          <a:xfrm>
            <a:off x="6506294" y="1147322"/>
            <a:ext cx="3105827" cy="5021263"/>
          </a:xfrm>
          <a:custGeom>
            <a:avLst/>
            <a:gdLst>
              <a:gd name="connsiteX0" fmla="*/ 0 w 2498725"/>
              <a:gd name="connsiteY0" fmla="*/ 0 h 5021263"/>
              <a:gd name="connsiteX1" fmla="*/ 2498725 w 2498725"/>
              <a:gd name="connsiteY1" fmla="*/ 0 h 5021263"/>
              <a:gd name="connsiteX2" fmla="*/ 2498725 w 2498725"/>
              <a:gd name="connsiteY2" fmla="*/ 5021263 h 5021263"/>
              <a:gd name="connsiteX3" fmla="*/ 0 w 2498725"/>
              <a:gd name="connsiteY3" fmla="*/ 5021263 h 5021263"/>
              <a:gd name="connsiteX4" fmla="*/ 0 w 2498725"/>
              <a:gd name="connsiteY4" fmla="*/ 0 h 5021263"/>
              <a:gd name="connsiteX0-1" fmla="*/ 0 w 2498725"/>
              <a:gd name="connsiteY0-2" fmla="*/ 0 h 5021263"/>
              <a:gd name="connsiteX1-3" fmla="*/ 1876633 w 2498725"/>
              <a:gd name="connsiteY1-4" fmla="*/ 7496 h 5021263"/>
              <a:gd name="connsiteX2-5" fmla="*/ 2498725 w 2498725"/>
              <a:gd name="connsiteY2-6" fmla="*/ 5021263 h 5021263"/>
              <a:gd name="connsiteX3-7" fmla="*/ 0 w 2498725"/>
              <a:gd name="connsiteY3-8" fmla="*/ 5021263 h 5021263"/>
              <a:gd name="connsiteX4-9" fmla="*/ 0 w 2498725"/>
              <a:gd name="connsiteY4-10" fmla="*/ 0 h 5021263"/>
              <a:gd name="connsiteX0-11" fmla="*/ 0 w 2371309"/>
              <a:gd name="connsiteY0-12" fmla="*/ 0 h 5021263"/>
              <a:gd name="connsiteX1-13" fmla="*/ 1876633 w 2371309"/>
              <a:gd name="connsiteY1-14" fmla="*/ 7496 h 5021263"/>
              <a:gd name="connsiteX2-15" fmla="*/ 2371309 w 2371309"/>
              <a:gd name="connsiteY2-16" fmla="*/ 5021263 h 5021263"/>
              <a:gd name="connsiteX3-17" fmla="*/ 0 w 2371309"/>
              <a:gd name="connsiteY3-18" fmla="*/ 5021263 h 5021263"/>
              <a:gd name="connsiteX4-19" fmla="*/ 0 w 2371309"/>
              <a:gd name="connsiteY4-20" fmla="*/ 0 h 5021263"/>
              <a:gd name="connsiteX0-21" fmla="*/ 0 w 2783538"/>
              <a:gd name="connsiteY0-22" fmla="*/ 0 h 5590889"/>
              <a:gd name="connsiteX1-23" fmla="*/ 2288862 w 2783538"/>
              <a:gd name="connsiteY1-24" fmla="*/ 577122 h 5590889"/>
              <a:gd name="connsiteX2-25" fmla="*/ 2783538 w 2783538"/>
              <a:gd name="connsiteY2-26" fmla="*/ 5590889 h 5590889"/>
              <a:gd name="connsiteX3-27" fmla="*/ 412229 w 2783538"/>
              <a:gd name="connsiteY3-28" fmla="*/ 5590889 h 5590889"/>
              <a:gd name="connsiteX4-29" fmla="*/ 0 w 2783538"/>
              <a:gd name="connsiteY4-30" fmla="*/ 0 h 5590889"/>
              <a:gd name="connsiteX0-31" fmla="*/ 0 w 3068350"/>
              <a:gd name="connsiteY0-32" fmla="*/ 0 h 5590889"/>
              <a:gd name="connsiteX1-33" fmla="*/ 3068350 w 3068350"/>
              <a:gd name="connsiteY1-34" fmla="*/ 1 h 5590889"/>
              <a:gd name="connsiteX2-35" fmla="*/ 2783538 w 3068350"/>
              <a:gd name="connsiteY2-36" fmla="*/ 5590889 h 5590889"/>
              <a:gd name="connsiteX3-37" fmla="*/ 412229 w 3068350"/>
              <a:gd name="connsiteY3-38" fmla="*/ 5590889 h 5590889"/>
              <a:gd name="connsiteX4-39" fmla="*/ 0 w 3068350"/>
              <a:gd name="connsiteY4-40" fmla="*/ 0 h 5590889"/>
              <a:gd name="connsiteX0-41" fmla="*/ 0 w 3068350"/>
              <a:gd name="connsiteY0-42" fmla="*/ 0 h 5590889"/>
              <a:gd name="connsiteX1-43" fmla="*/ 3068350 w 3068350"/>
              <a:gd name="connsiteY1-44" fmla="*/ 1 h 5590889"/>
              <a:gd name="connsiteX2-45" fmla="*/ 2431269 w 3068350"/>
              <a:gd name="connsiteY2-46" fmla="*/ 4991283 h 5590889"/>
              <a:gd name="connsiteX3-47" fmla="*/ 412229 w 3068350"/>
              <a:gd name="connsiteY3-48" fmla="*/ 5590889 h 5590889"/>
              <a:gd name="connsiteX4-49" fmla="*/ 0 w 3068350"/>
              <a:gd name="connsiteY4-50" fmla="*/ 0 h 5590889"/>
              <a:gd name="connsiteX0-51" fmla="*/ 0 w 3068350"/>
              <a:gd name="connsiteY0-52" fmla="*/ 0 h 5006273"/>
              <a:gd name="connsiteX1-53" fmla="*/ 3068350 w 3068350"/>
              <a:gd name="connsiteY1-54" fmla="*/ 1 h 5006273"/>
              <a:gd name="connsiteX2-55" fmla="*/ 2431269 w 3068350"/>
              <a:gd name="connsiteY2-56" fmla="*/ 4991283 h 5006273"/>
              <a:gd name="connsiteX3-57" fmla="*/ 502170 w 3068350"/>
              <a:gd name="connsiteY3-58" fmla="*/ 5006273 h 5006273"/>
              <a:gd name="connsiteX4-59" fmla="*/ 0 w 3068350"/>
              <a:gd name="connsiteY4-60" fmla="*/ 0 h 5006273"/>
              <a:gd name="connsiteX0-61" fmla="*/ 0 w 2693596"/>
              <a:gd name="connsiteY0-62" fmla="*/ 577121 h 5006272"/>
              <a:gd name="connsiteX1-63" fmla="*/ 2693596 w 2693596"/>
              <a:gd name="connsiteY1-64" fmla="*/ 0 h 5006272"/>
              <a:gd name="connsiteX2-65" fmla="*/ 2056515 w 2693596"/>
              <a:gd name="connsiteY2-66" fmla="*/ 4991282 h 5006272"/>
              <a:gd name="connsiteX3-67" fmla="*/ 127416 w 2693596"/>
              <a:gd name="connsiteY3-68" fmla="*/ 5006272 h 5006272"/>
              <a:gd name="connsiteX4-69" fmla="*/ 0 w 2693596"/>
              <a:gd name="connsiteY4-70" fmla="*/ 577121 h 5006272"/>
              <a:gd name="connsiteX0-71" fmla="*/ 0 w 2056515"/>
              <a:gd name="connsiteY0-72" fmla="*/ 0 h 4429151"/>
              <a:gd name="connsiteX1-73" fmla="*/ 1899118 w 2056515"/>
              <a:gd name="connsiteY1-74" fmla="*/ 7495 h 4429151"/>
              <a:gd name="connsiteX2-75" fmla="*/ 2056515 w 2056515"/>
              <a:gd name="connsiteY2-76" fmla="*/ 4414161 h 4429151"/>
              <a:gd name="connsiteX3-77" fmla="*/ 127416 w 2056515"/>
              <a:gd name="connsiteY3-78" fmla="*/ 4429151 h 4429151"/>
              <a:gd name="connsiteX4-79" fmla="*/ 0 w 2056515"/>
              <a:gd name="connsiteY4-80" fmla="*/ 0 h 4429151"/>
              <a:gd name="connsiteX0-81" fmla="*/ 0 w 2416279"/>
              <a:gd name="connsiteY0-82" fmla="*/ 0 h 4983787"/>
              <a:gd name="connsiteX1-83" fmla="*/ 1899118 w 2416279"/>
              <a:gd name="connsiteY1-84" fmla="*/ 7495 h 4983787"/>
              <a:gd name="connsiteX2-85" fmla="*/ 2416279 w 2416279"/>
              <a:gd name="connsiteY2-86" fmla="*/ 4983787 h 4983787"/>
              <a:gd name="connsiteX3-87" fmla="*/ 127416 w 2416279"/>
              <a:gd name="connsiteY3-88" fmla="*/ 4429151 h 4983787"/>
              <a:gd name="connsiteX4-89" fmla="*/ 0 w 2416279"/>
              <a:gd name="connsiteY4-90" fmla="*/ 0 h 4983787"/>
              <a:gd name="connsiteX0-91" fmla="*/ 689548 w 3105827"/>
              <a:gd name="connsiteY0-92" fmla="*/ 0 h 5021263"/>
              <a:gd name="connsiteX1-93" fmla="*/ 2588666 w 3105827"/>
              <a:gd name="connsiteY1-94" fmla="*/ 7495 h 5021263"/>
              <a:gd name="connsiteX2-95" fmla="*/ 3105827 w 3105827"/>
              <a:gd name="connsiteY2-96" fmla="*/ 4983787 h 5021263"/>
              <a:gd name="connsiteX3-97" fmla="*/ 0 w 3105827"/>
              <a:gd name="connsiteY3-98" fmla="*/ 5021263 h 5021263"/>
              <a:gd name="connsiteX4-99" fmla="*/ 689548 w 3105827"/>
              <a:gd name="connsiteY4-100" fmla="*/ 0 h 5021263"/>
              <a:gd name="connsiteX0-101" fmla="*/ 674557 w 3105827"/>
              <a:gd name="connsiteY0-102" fmla="*/ 0 h 5021263"/>
              <a:gd name="connsiteX1-103" fmla="*/ 2588666 w 3105827"/>
              <a:gd name="connsiteY1-104" fmla="*/ 7495 h 5021263"/>
              <a:gd name="connsiteX2-105" fmla="*/ 3105827 w 3105827"/>
              <a:gd name="connsiteY2-106" fmla="*/ 4983787 h 5021263"/>
              <a:gd name="connsiteX3-107" fmla="*/ 0 w 3105827"/>
              <a:gd name="connsiteY3-108" fmla="*/ 5021263 h 5021263"/>
              <a:gd name="connsiteX4-109" fmla="*/ 674557 w 3105827"/>
              <a:gd name="connsiteY4-110" fmla="*/ 0 h 502126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105827" h="5021263">
                <a:moveTo>
                  <a:pt x="674557" y="0"/>
                </a:moveTo>
                <a:lnTo>
                  <a:pt x="2588666" y="7495"/>
                </a:lnTo>
                <a:lnTo>
                  <a:pt x="3105827" y="4983787"/>
                </a:lnTo>
                <a:lnTo>
                  <a:pt x="0" y="5021263"/>
                </a:lnTo>
                <a:lnTo>
                  <a:pt x="674557" y="0"/>
                </a:lnTo>
                <a:close/>
              </a:path>
            </a:pathLst>
          </a:custGeom>
        </p:spPr>
        <p:txBody>
          <a:bodyPr/>
          <a:lstStyle>
            <a:lvl1pPr>
              <a:defRPr>
                <a:noFill/>
              </a:defRPr>
            </a:lvl1pPr>
          </a:lstStyle>
          <a:p>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6_自定义版式">
    <p:spTree>
      <p:nvGrpSpPr>
        <p:cNvPr id="1" name=""/>
        <p:cNvGrpSpPr/>
        <p:nvPr/>
      </p:nvGrpSpPr>
      <p:grpSpPr>
        <a:xfrm>
          <a:off x="0" y="0"/>
          <a:ext cx="0" cy="0"/>
          <a:chOff x="0" y="0"/>
          <a:chExt cx="0" cy="0"/>
        </a:xfrm>
      </p:grpSpPr>
      <p:sp>
        <p:nvSpPr>
          <p:cNvPr id="42" name="图片占位符 41"/>
          <p:cNvSpPr>
            <a:spLocks noGrp="1"/>
          </p:cNvSpPr>
          <p:nvPr>
            <p:ph type="pic" sz="quarter" idx="10"/>
          </p:nvPr>
        </p:nvSpPr>
        <p:spPr>
          <a:xfrm>
            <a:off x="3732529" y="-1885740"/>
            <a:ext cx="3138489" cy="4158405"/>
          </a:xfrm>
        </p:spPr>
        <p:txBody>
          <a:bodyPr/>
          <a:lstStyle>
            <a:lvl1pPr>
              <a:defRPr>
                <a:noFill/>
              </a:defRPr>
            </a:lvl1pPr>
          </a:lstStyle>
          <a:p>
            <a:endParaRPr lang="zh-CN" altLang="en-US"/>
          </a:p>
        </p:txBody>
      </p:sp>
      <p:sp>
        <p:nvSpPr>
          <p:cNvPr id="48" name="图片占位符 47"/>
          <p:cNvSpPr>
            <a:spLocks noGrp="1"/>
          </p:cNvSpPr>
          <p:nvPr>
            <p:ph type="pic" sz="quarter" idx="11"/>
          </p:nvPr>
        </p:nvSpPr>
        <p:spPr>
          <a:xfrm>
            <a:off x="7260424" y="-2189178"/>
            <a:ext cx="1456838" cy="2967187"/>
          </a:xfrm>
          <a:custGeom>
            <a:avLst/>
            <a:gdLst>
              <a:gd name="connsiteX0" fmla="*/ 54203 w 1456838"/>
              <a:gd name="connsiteY0" fmla="*/ 0 h 2967187"/>
              <a:gd name="connsiteX1" fmla="*/ 1406356 w 1456838"/>
              <a:gd name="connsiteY1" fmla="*/ 0 h 2967187"/>
              <a:gd name="connsiteX2" fmla="*/ 1440392 w 1456838"/>
              <a:gd name="connsiteY2" fmla="*/ 43105 h 2967187"/>
              <a:gd name="connsiteX3" fmla="*/ 1456838 w 1456838"/>
              <a:gd name="connsiteY3" fmla="*/ 48922 h 2967187"/>
              <a:gd name="connsiteX4" fmla="*/ 1456838 w 1456838"/>
              <a:gd name="connsiteY4" fmla="*/ 2929981 h 2967187"/>
              <a:gd name="connsiteX5" fmla="*/ 1440392 w 1456838"/>
              <a:gd name="connsiteY5" fmla="*/ 2935798 h 2967187"/>
              <a:gd name="connsiteX6" fmla="*/ 1415488 w 1456838"/>
              <a:gd name="connsiteY6" fmla="*/ 2955175 h 2967187"/>
              <a:gd name="connsiteX7" fmla="*/ 1410865 w 1456838"/>
              <a:gd name="connsiteY7" fmla="*/ 2967187 h 2967187"/>
              <a:gd name="connsiteX8" fmla="*/ 72295 w 1456838"/>
              <a:gd name="connsiteY8" fmla="*/ 2967187 h 2967187"/>
              <a:gd name="connsiteX9" fmla="*/ 67672 w 1456838"/>
              <a:gd name="connsiteY9" fmla="*/ 2955175 h 2967187"/>
              <a:gd name="connsiteX10" fmla="*/ 5831 w 1456838"/>
              <a:gd name="connsiteY10" fmla="*/ 2922734 h 2967187"/>
              <a:gd name="connsiteX11" fmla="*/ 0 w 1456838"/>
              <a:gd name="connsiteY11" fmla="*/ 2922116 h 2967187"/>
              <a:gd name="connsiteX12" fmla="*/ 0 w 1456838"/>
              <a:gd name="connsiteY12" fmla="*/ 74424 h 2967187"/>
              <a:gd name="connsiteX13" fmla="*/ 28361 w 1456838"/>
              <a:gd name="connsiteY13" fmla="*/ 64393 h 2967187"/>
              <a:gd name="connsiteX14" fmla="*/ 62396 w 1456838"/>
              <a:gd name="connsiteY14" fmla="*/ 21288 h 296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56838" h="2967187">
                <a:moveTo>
                  <a:pt x="54203" y="0"/>
                </a:moveTo>
                <a:lnTo>
                  <a:pt x="1406356" y="0"/>
                </a:lnTo>
                <a:cubicBezTo>
                  <a:pt x="1406356" y="16834"/>
                  <a:pt x="1419363" y="32074"/>
                  <a:pt x="1440392" y="43105"/>
                </a:cubicBezTo>
                <a:lnTo>
                  <a:pt x="1456838" y="48922"/>
                </a:lnTo>
                <a:lnTo>
                  <a:pt x="1456838" y="2929981"/>
                </a:lnTo>
                <a:lnTo>
                  <a:pt x="1440392" y="2935798"/>
                </a:lnTo>
                <a:cubicBezTo>
                  <a:pt x="1429877" y="2941314"/>
                  <a:pt x="1421368" y="2947882"/>
                  <a:pt x="1415488" y="2955175"/>
                </a:cubicBezTo>
                <a:lnTo>
                  <a:pt x="1410865" y="2967187"/>
                </a:lnTo>
                <a:lnTo>
                  <a:pt x="72295" y="2967187"/>
                </a:lnTo>
                <a:lnTo>
                  <a:pt x="67672" y="2955175"/>
                </a:lnTo>
                <a:cubicBezTo>
                  <a:pt x="55912" y="2940588"/>
                  <a:pt x="33637" y="2928903"/>
                  <a:pt x="5831" y="2922734"/>
                </a:cubicBezTo>
                <a:lnTo>
                  <a:pt x="0" y="2922116"/>
                </a:lnTo>
                <a:lnTo>
                  <a:pt x="0" y="74424"/>
                </a:lnTo>
                <a:lnTo>
                  <a:pt x="28361" y="64393"/>
                </a:lnTo>
                <a:cubicBezTo>
                  <a:pt x="49390" y="53362"/>
                  <a:pt x="62396" y="38122"/>
                  <a:pt x="62396" y="21288"/>
                </a:cubicBezTo>
                <a:close/>
              </a:path>
            </a:pathLst>
          </a:custGeom>
        </p:spPr>
        <p:txBody>
          <a:bodyPr wrap="square">
            <a:noAutofit/>
          </a:bodyPr>
          <a:lstStyle>
            <a:lvl1pPr>
              <a:defRPr>
                <a:noFill/>
              </a:defRPr>
            </a:lvl1pPr>
          </a:lstStyle>
          <a:p>
            <a:endParaRPr lang="zh-CN" altLang="en-US"/>
          </a:p>
        </p:txBody>
      </p:sp>
      <p:sp>
        <p:nvSpPr>
          <p:cNvPr id="49" name="图片占位符 48"/>
          <p:cNvSpPr>
            <a:spLocks noGrp="1"/>
          </p:cNvSpPr>
          <p:nvPr>
            <p:ph type="pic" sz="quarter" idx="12"/>
          </p:nvPr>
        </p:nvSpPr>
        <p:spPr>
          <a:xfrm>
            <a:off x="7260424" y="1219457"/>
            <a:ext cx="1456838" cy="2967187"/>
          </a:xfrm>
          <a:custGeom>
            <a:avLst/>
            <a:gdLst>
              <a:gd name="connsiteX0" fmla="*/ 54203 w 1456838"/>
              <a:gd name="connsiteY0" fmla="*/ 0 h 2967187"/>
              <a:gd name="connsiteX1" fmla="*/ 1406356 w 1456838"/>
              <a:gd name="connsiteY1" fmla="*/ 0 h 2967187"/>
              <a:gd name="connsiteX2" fmla="*/ 1440392 w 1456838"/>
              <a:gd name="connsiteY2" fmla="*/ 43105 h 2967187"/>
              <a:gd name="connsiteX3" fmla="*/ 1456838 w 1456838"/>
              <a:gd name="connsiteY3" fmla="*/ 48922 h 2967187"/>
              <a:gd name="connsiteX4" fmla="*/ 1456838 w 1456838"/>
              <a:gd name="connsiteY4" fmla="*/ 2929981 h 2967187"/>
              <a:gd name="connsiteX5" fmla="*/ 1440392 w 1456838"/>
              <a:gd name="connsiteY5" fmla="*/ 2935798 h 2967187"/>
              <a:gd name="connsiteX6" fmla="*/ 1415488 w 1456838"/>
              <a:gd name="connsiteY6" fmla="*/ 2955175 h 2967187"/>
              <a:gd name="connsiteX7" fmla="*/ 1410865 w 1456838"/>
              <a:gd name="connsiteY7" fmla="*/ 2967187 h 2967187"/>
              <a:gd name="connsiteX8" fmla="*/ 72295 w 1456838"/>
              <a:gd name="connsiteY8" fmla="*/ 2967187 h 2967187"/>
              <a:gd name="connsiteX9" fmla="*/ 67672 w 1456838"/>
              <a:gd name="connsiteY9" fmla="*/ 2955175 h 2967187"/>
              <a:gd name="connsiteX10" fmla="*/ 5831 w 1456838"/>
              <a:gd name="connsiteY10" fmla="*/ 2922734 h 2967187"/>
              <a:gd name="connsiteX11" fmla="*/ 0 w 1456838"/>
              <a:gd name="connsiteY11" fmla="*/ 2922116 h 2967187"/>
              <a:gd name="connsiteX12" fmla="*/ 0 w 1456838"/>
              <a:gd name="connsiteY12" fmla="*/ 74424 h 2967187"/>
              <a:gd name="connsiteX13" fmla="*/ 28361 w 1456838"/>
              <a:gd name="connsiteY13" fmla="*/ 64393 h 2967187"/>
              <a:gd name="connsiteX14" fmla="*/ 62396 w 1456838"/>
              <a:gd name="connsiteY14" fmla="*/ 21288 h 296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56838" h="2967187">
                <a:moveTo>
                  <a:pt x="54203" y="0"/>
                </a:moveTo>
                <a:lnTo>
                  <a:pt x="1406356" y="0"/>
                </a:lnTo>
                <a:cubicBezTo>
                  <a:pt x="1406356" y="16834"/>
                  <a:pt x="1419363" y="32074"/>
                  <a:pt x="1440392" y="43105"/>
                </a:cubicBezTo>
                <a:lnTo>
                  <a:pt x="1456838" y="48922"/>
                </a:lnTo>
                <a:lnTo>
                  <a:pt x="1456838" y="2929981"/>
                </a:lnTo>
                <a:lnTo>
                  <a:pt x="1440392" y="2935798"/>
                </a:lnTo>
                <a:cubicBezTo>
                  <a:pt x="1429877" y="2941314"/>
                  <a:pt x="1421368" y="2947882"/>
                  <a:pt x="1415488" y="2955175"/>
                </a:cubicBezTo>
                <a:lnTo>
                  <a:pt x="1410865" y="2967187"/>
                </a:lnTo>
                <a:lnTo>
                  <a:pt x="72295" y="2967187"/>
                </a:lnTo>
                <a:lnTo>
                  <a:pt x="67672" y="2955175"/>
                </a:lnTo>
                <a:cubicBezTo>
                  <a:pt x="55912" y="2940588"/>
                  <a:pt x="33637" y="2928903"/>
                  <a:pt x="5831" y="2922734"/>
                </a:cubicBezTo>
                <a:lnTo>
                  <a:pt x="0" y="2922116"/>
                </a:lnTo>
                <a:lnTo>
                  <a:pt x="0" y="74424"/>
                </a:lnTo>
                <a:lnTo>
                  <a:pt x="28361" y="64393"/>
                </a:lnTo>
                <a:cubicBezTo>
                  <a:pt x="49390" y="53362"/>
                  <a:pt x="62396" y="38122"/>
                  <a:pt x="62396" y="21288"/>
                </a:cubicBezTo>
                <a:close/>
              </a:path>
            </a:pathLst>
          </a:custGeom>
        </p:spPr>
        <p:txBody>
          <a:bodyPr wrap="square">
            <a:noAutofit/>
          </a:bodyPr>
          <a:lstStyle>
            <a:lvl1pPr>
              <a:defRPr>
                <a:noFill/>
              </a:defRPr>
            </a:lvl1pPr>
          </a:lstStyle>
          <a:p>
            <a:endParaRPr lang="zh-CN" altLang="en-US"/>
          </a:p>
        </p:txBody>
      </p:sp>
      <p:sp>
        <p:nvSpPr>
          <p:cNvPr id="50" name="图片占位符 49"/>
          <p:cNvSpPr>
            <a:spLocks noGrp="1"/>
          </p:cNvSpPr>
          <p:nvPr>
            <p:ph type="pic" sz="quarter" idx="13"/>
          </p:nvPr>
        </p:nvSpPr>
        <p:spPr>
          <a:xfrm>
            <a:off x="9121016" y="-894382"/>
            <a:ext cx="1456838" cy="2967187"/>
          </a:xfrm>
          <a:custGeom>
            <a:avLst/>
            <a:gdLst>
              <a:gd name="connsiteX0" fmla="*/ 54203 w 1456838"/>
              <a:gd name="connsiteY0" fmla="*/ 0 h 2967187"/>
              <a:gd name="connsiteX1" fmla="*/ 1406356 w 1456838"/>
              <a:gd name="connsiteY1" fmla="*/ 0 h 2967187"/>
              <a:gd name="connsiteX2" fmla="*/ 1440392 w 1456838"/>
              <a:gd name="connsiteY2" fmla="*/ 43105 h 2967187"/>
              <a:gd name="connsiteX3" fmla="*/ 1456838 w 1456838"/>
              <a:gd name="connsiteY3" fmla="*/ 48922 h 2967187"/>
              <a:gd name="connsiteX4" fmla="*/ 1456838 w 1456838"/>
              <a:gd name="connsiteY4" fmla="*/ 2929981 h 2967187"/>
              <a:gd name="connsiteX5" fmla="*/ 1440392 w 1456838"/>
              <a:gd name="connsiteY5" fmla="*/ 2935798 h 2967187"/>
              <a:gd name="connsiteX6" fmla="*/ 1415488 w 1456838"/>
              <a:gd name="connsiteY6" fmla="*/ 2955175 h 2967187"/>
              <a:gd name="connsiteX7" fmla="*/ 1410865 w 1456838"/>
              <a:gd name="connsiteY7" fmla="*/ 2967187 h 2967187"/>
              <a:gd name="connsiteX8" fmla="*/ 72295 w 1456838"/>
              <a:gd name="connsiteY8" fmla="*/ 2967187 h 2967187"/>
              <a:gd name="connsiteX9" fmla="*/ 67672 w 1456838"/>
              <a:gd name="connsiteY9" fmla="*/ 2955175 h 2967187"/>
              <a:gd name="connsiteX10" fmla="*/ 5831 w 1456838"/>
              <a:gd name="connsiteY10" fmla="*/ 2922734 h 2967187"/>
              <a:gd name="connsiteX11" fmla="*/ 0 w 1456838"/>
              <a:gd name="connsiteY11" fmla="*/ 2922116 h 2967187"/>
              <a:gd name="connsiteX12" fmla="*/ 0 w 1456838"/>
              <a:gd name="connsiteY12" fmla="*/ 74424 h 2967187"/>
              <a:gd name="connsiteX13" fmla="*/ 28361 w 1456838"/>
              <a:gd name="connsiteY13" fmla="*/ 64393 h 2967187"/>
              <a:gd name="connsiteX14" fmla="*/ 62396 w 1456838"/>
              <a:gd name="connsiteY14" fmla="*/ 21288 h 296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56838" h="2967187">
                <a:moveTo>
                  <a:pt x="54203" y="0"/>
                </a:moveTo>
                <a:lnTo>
                  <a:pt x="1406356" y="0"/>
                </a:lnTo>
                <a:cubicBezTo>
                  <a:pt x="1406356" y="16834"/>
                  <a:pt x="1419363" y="32074"/>
                  <a:pt x="1440392" y="43105"/>
                </a:cubicBezTo>
                <a:lnTo>
                  <a:pt x="1456838" y="48922"/>
                </a:lnTo>
                <a:lnTo>
                  <a:pt x="1456838" y="2929981"/>
                </a:lnTo>
                <a:lnTo>
                  <a:pt x="1440392" y="2935798"/>
                </a:lnTo>
                <a:cubicBezTo>
                  <a:pt x="1429877" y="2941314"/>
                  <a:pt x="1421368" y="2947882"/>
                  <a:pt x="1415488" y="2955175"/>
                </a:cubicBezTo>
                <a:lnTo>
                  <a:pt x="1410865" y="2967187"/>
                </a:lnTo>
                <a:lnTo>
                  <a:pt x="72295" y="2967187"/>
                </a:lnTo>
                <a:lnTo>
                  <a:pt x="67672" y="2955175"/>
                </a:lnTo>
                <a:cubicBezTo>
                  <a:pt x="55912" y="2940588"/>
                  <a:pt x="33637" y="2928903"/>
                  <a:pt x="5831" y="2922734"/>
                </a:cubicBezTo>
                <a:lnTo>
                  <a:pt x="0" y="2922116"/>
                </a:lnTo>
                <a:lnTo>
                  <a:pt x="0" y="74424"/>
                </a:lnTo>
                <a:lnTo>
                  <a:pt x="28361" y="64393"/>
                </a:lnTo>
                <a:cubicBezTo>
                  <a:pt x="49390" y="53362"/>
                  <a:pt x="62396" y="38122"/>
                  <a:pt x="62396" y="21288"/>
                </a:cubicBezTo>
                <a:close/>
              </a:path>
            </a:pathLst>
          </a:custGeom>
        </p:spPr>
        <p:txBody>
          <a:bodyPr wrap="square">
            <a:noAutofit/>
          </a:bodyPr>
          <a:lstStyle>
            <a:lvl1pPr>
              <a:defRPr>
                <a:noFill/>
              </a:defRPr>
            </a:lvl1pPr>
          </a:lstStyle>
          <a:p>
            <a:endParaRPr lang="zh-CN" altLang="en-US"/>
          </a:p>
        </p:txBody>
      </p:sp>
      <p:sp>
        <p:nvSpPr>
          <p:cNvPr id="51" name="图片占位符 50"/>
          <p:cNvSpPr>
            <a:spLocks noGrp="1"/>
          </p:cNvSpPr>
          <p:nvPr>
            <p:ph type="pic" sz="quarter" idx="14"/>
          </p:nvPr>
        </p:nvSpPr>
        <p:spPr>
          <a:xfrm>
            <a:off x="11015543" y="-1456969"/>
            <a:ext cx="1456838" cy="2967187"/>
          </a:xfrm>
          <a:custGeom>
            <a:avLst/>
            <a:gdLst>
              <a:gd name="connsiteX0" fmla="*/ 54203 w 1456838"/>
              <a:gd name="connsiteY0" fmla="*/ 0 h 2967187"/>
              <a:gd name="connsiteX1" fmla="*/ 1406356 w 1456838"/>
              <a:gd name="connsiteY1" fmla="*/ 0 h 2967187"/>
              <a:gd name="connsiteX2" fmla="*/ 1440392 w 1456838"/>
              <a:gd name="connsiteY2" fmla="*/ 43105 h 2967187"/>
              <a:gd name="connsiteX3" fmla="*/ 1456838 w 1456838"/>
              <a:gd name="connsiteY3" fmla="*/ 48922 h 2967187"/>
              <a:gd name="connsiteX4" fmla="*/ 1456838 w 1456838"/>
              <a:gd name="connsiteY4" fmla="*/ 2929981 h 2967187"/>
              <a:gd name="connsiteX5" fmla="*/ 1440392 w 1456838"/>
              <a:gd name="connsiteY5" fmla="*/ 2935798 h 2967187"/>
              <a:gd name="connsiteX6" fmla="*/ 1415488 w 1456838"/>
              <a:gd name="connsiteY6" fmla="*/ 2955175 h 2967187"/>
              <a:gd name="connsiteX7" fmla="*/ 1410865 w 1456838"/>
              <a:gd name="connsiteY7" fmla="*/ 2967187 h 2967187"/>
              <a:gd name="connsiteX8" fmla="*/ 72295 w 1456838"/>
              <a:gd name="connsiteY8" fmla="*/ 2967187 h 2967187"/>
              <a:gd name="connsiteX9" fmla="*/ 67672 w 1456838"/>
              <a:gd name="connsiteY9" fmla="*/ 2955175 h 2967187"/>
              <a:gd name="connsiteX10" fmla="*/ 5831 w 1456838"/>
              <a:gd name="connsiteY10" fmla="*/ 2922734 h 2967187"/>
              <a:gd name="connsiteX11" fmla="*/ 0 w 1456838"/>
              <a:gd name="connsiteY11" fmla="*/ 2922116 h 2967187"/>
              <a:gd name="connsiteX12" fmla="*/ 0 w 1456838"/>
              <a:gd name="connsiteY12" fmla="*/ 74424 h 2967187"/>
              <a:gd name="connsiteX13" fmla="*/ 28361 w 1456838"/>
              <a:gd name="connsiteY13" fmla="*/ 64393 h 2967187"/>
              <a:gd name="connsiteX14" fmla="*/ 62396 w 1456838"/>
              <a:gd name="connsiteY14" fmla="*/ 21288 h 296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56838" h="2967187">
                <a:moveTo>
                  <a:pt x="54203" y="0"/>
                </a:moveTo>
                <a:lnTo>
                  <a:pt x="1406356" y="0"/>
                </a:lnTo>
                <a:cubicBezTo>
                  <a:pt x="1406356" y="16834"/>
                  <a:pt x="1419363" y="32074"/>
                  <a:pt x="1440392" y="43105"/>
                </a:cubicBezTo>
                <a:lnTo>
                  <a:pt x="1456838" y="48922"/>
                </a:lnTo>
                <a:lnTo>
                  <a:pt x="1456838" y="2929981"/>
                </a:lnTo>
                <a:lnTo>
                  <a:pt x="1440392" y="2935798"/>
                </a:lnTo>
                <a:cubicBezTo>
                  <a:pt x="1429877" y="2941314"/>
                  <a:pt x="1421368" y="2947882"/>
                  <a:pt x="1415488" y="2955175"/>
                </a:cubicBezTo>
                <a:lnTo>
                  <a:pt x="1410865" y="2967187"/>
                </a:lnTo>
                <a:lnTo>
                  <a:pt x="72295" y="2967187"/>
                </a:lnTo>
                <a:lnTo>
                  <a:pt x="67672" y="2955175"/>
                </a:lnTo>
                <a:cubicBezTo>
                  <a:pt x="55912" y="2940588"/>
                  <a:pt x="33637" y="2928903"/>
                  <a:pt x="5831" y="2922734"/>
                </a:cubicBezTo>
                <a:lnTo>
                  <a:pt x="0" y="2922116"/>
                </a:lnTo>
                <a:lnTo>
                  <a:pt x="0" y="74424"/>
                </a:lnTo>
                <a:lnTo>
                  <a:pt x="28361" y="64393"/>
                </a:lnTo>
                <a:cubicBezTo>
                  <a:pt x="49390" y="53362"/>
                  <a:pt x="62396" y="38122"/>
                  <a:pt x="62396" y="21288"/>
                </a:cubicBezTo>
                <a:close/>
              </a:path>
            </a:pathLst>
          </a:custGeom>
        </p:spPr>
        <p:txBody>
          <a:bodyPr wrap="square">
            <a:noAutofit/>
          </a:bodyPr>
          <a:lstStyle>
            <a:lvl1pPr>
              <a:defRPr>
                <a:noFill/>
              </a:defRPr>
            </a:lvl1pPr>
          </a:lstStyle>
          <a:p>
            <a:endParaRPr lang="zh-CN" altLang="en-US"/>
          </a:p>
        </p:txBody>
      </p:sp>
      <p:sp>
        <p:nvSpPr>
          <p:cNvPr id="52" name="图片占位符 51"/>
          <p:cNvSpPr>
            <a:spLocks noGrp="1"/>
          </p:cNvSpPr>
          <p:nvPr>
            <p:ph type="pic" sz="quarter" idx="15"/>
          </p:nvPr>
        </p:nvSpPr>
        <p:spPr>
          <a:xfrm>
            <a:off x="5467619" y="2945184"/>
            <a:ext cx="1456838" cy="2967187"/>
          </a:xfrm>
          <a:custGeom>
            <a:avLst/>
            <a:gdLst>
              <a:gd name="connsiteX0" fmla="*/ 54203 w 1456838"/>
              <a:gd name="connsiteY0" fmla="*/ 0 h 2967187"/>
              <a:gd name="connsiteX1" fmla="*/ 1406356 w 1456838"/>
              <a:gd name="connsiteY1" fmla="*/ 0 h 2967187"/>
              <a:gd name="connsiteX2" fmla="*/ 1440392 w 1456838"/>
              <a:gd name="connsiteY2" fmla="*/ 43105 h 2967187"/>
              <a:gd name="connsiteX3" fmla="*/ 1456838 w 1456838"/>
              <a:gd name="connsiteY3" fmla="*/ 48922 h 2967187"/>
              <a:gd name="connsiteX4" fmla="*/ 1456838 w 1456838"/>
              <a:gd name="connsiteY4" fmla="*/ 2929981 h 2967187"/>
              <a:gd name="connsiteX5" fmla="*/ 1440392 w 1456838"/>
              <a:gd name="connsiteY5" fmla="*/ 2935798 h 2967187"/>
              <a:gd name="connsiteX6" fmla="*/ 1415488 w 1456838"/>
              <a:gd name="connsiteY6" fmla="*/ 2955175 h 2967187"/>
              <a:gd name="connsiteX7" fmla="*/ 1410865 w 1456838"/>
              <a:gd name="connsiteY7" fmla="*/ 2967187 h 2967187"/>
              <a:gd name="connsiteX8" fmla="*/ 72295 w 1456838"/>
              <a:gd name="connsiteY8" fmla="*/ 2967187 h 2967187"/>
              <a:gd name="connsiteX9" fmla="*/ 67672 w 1456838"/>
              <a:gd name="connsiteY9" fmla="*/ 2955175 h 2967187"/>
              <a:gd name="connsiteX10" fmla="*/ 5831 w 1456838"/>
              <a:gd name="connsiteY10" fmla="*/ 2922734 h 2967187"/>
              <a:gd name="connsiteX11" fmla="*/ 0 w 1456838"/>
              <a:gd name="connsiteY11" fmla="*/ 2922116 h 2967187"/>
              <a:gd name="connsiteX12" fmla="*/ 0 w 1456838"/>
              <a:gd name="connsiteY12" fmla="*/ 74424 h 2967187"/>
              <a:gd name="connsiteX13" fmla="*/ 28361 w 1456838"/>
              <a:gd name="connsiteY13" fmla="*/ 64393 h 2967187"/>
              <a:gd name="connsiteX14" fmla="*/ 62396 w 1456838"/>
              <a:gd name="connsiteY14" fmla="*/ 21288 h 296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56838" h="2967187">
                <a:moveTo>
                  <a:pt x="54203" y="0"/>
                </a:moveTo>
                <a:lnTo>
                  <a:pt x="1406356" y="0"/>
                </a:lnTo>
                <a:cubicBezTo>
                  <a:pt x="1406356" y="16834"/>
                  <a:pt x="1419363" y="32074"/>
                  <a:pt x="1440392" y="43105"/>
                </a:cubicBezTo>
                <a:lnTo>
                  <a:pt x="1456838" y="48922"/>
                </a:lnTo>
                <a:lnTo>
                  <a:pt x="1456838" y="2929981"/>
                </a:lnTo>
                <a:lnTo>
                  <a:pt x="1440392" y="2935798"/>
                </a:lnTo>
                <a:cubicBezTo>
                  <a:pt x="1429877" y="2941314"/>
                  <a:pt x="1421368" y="2947882"/>
                  <a:pt x="1415488" y="2955175"/>
                </a:cubicBezTo>
                <a:lnTo>
                  <a:pt x="1410865" y="2967187"/>
                </a:lnTo>
                <a:lnTo>
                  <a:pt x="72295" y="2967187"/>
                </a:lnTo>
                <a:lnTo>
                  <a:pt x="67672" y="2955175"/>
                </a:lnTo>
                <a:cubicBezTo>
                  <a:pt x="55912" y="2940588"/>
                  <a:pt x="33637" y="2928903"/>
                  <a:pt x="5831" y="2922734"/>
                </a:cubicBezTo>
                <a:lnTo>
                  <a:pt x="0" y="2922116"/>
                </a:lnTo>
                <a:lnTo>
                  <a:pt x="0" y="74424"/>
                </a:lnTo>
                <a:lnTo>
                  <a:pt x="28361" y="64393"/>
                </a:lnTo>
                <a:cubicBezTo>
                  <a:pt x="49390" y="53362"/>
                  <a:pt x="62396" y="38122"/>
                  <a:pt x="62396" y="21288"/>
                </a:cubicBezTo>
                <a:close/>
              </a:path>
            </a:pathLst>
          </a:custGeom>
        </p:spPr>
        <p:txBody>
          <a:bodyPr wrap="square">
            <a:noAutofit/>
          </a:bodyPr>
          <a:lstStyle>
            <a:lvl1pPr>
              <a:defRPr>
                <a:noFill/>
              </a:defRPr>
            </a:lvl1pPr>
          </a:lstStyle>
          <a:p>
            <a:endParaRPr lang="zh-CN" altLang="en-US"/>
          </a:p>
        </p:txBody>
      </p:sp>
      <p:sp>
        <p:nvSpPr>
          <p:cNvPr id="53" name="图片占位符 41"/>
          <p:cNvSpPr>
            <a:spLocks noGrp="1"/>
          </p:cNvSpPr>
          <p:nvPr>
            <p:ph type="pic" sz="quarter" idx="16"/>
          </p:nvPr>
        </p:nvSpPr>
        <p:spPr>
          <a:xfrm>
            <a:off x="9185149" y="2712396"/>
            <a:ext cx="3138489" cy="4158405"/>
          </a:xfrm>
        </p:spPr>
        <p:txBody>
          <a:bodyPr/>
          <a:lstStyle>
            <a:lvl1pPr>
              <a:defRPr>
                <a:noFill/>
              </a:defRPr>
            </a:lvl1pPr>
          </a:lstStyle>
          <a:p>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5_自定义版式">
    <p:spTree>
      <p:nvGrpSpPr>
        <p:cNvPr id="1" name=""/>
        <p:cNvGrpSpPr/>
        <p:nvPr/>
      </p:nvGrpSpPr>
      <p:grpSpPr>
        <a:xfrm>
          <a:off x="0" y="0"/>
          <a:ext cx="0" cy="0"/>
          <a:chOff x="0" y="0"/>
          <a:chExt cx="0" cy="0"/>
        </a:xfrm>
      </p:grpSpPr>
      <p:sp>
        <p:nvSpPr>
          <p:cNvPr id="89" name="图片占位符 79"/>
          <p:cNvSpPr>
            <a:spLocks noGrp="1"/>
          </p:cNvSpPr>
          <p:nvPr>
            <p:ph type="pic" sz="quarter" idx="18"/>
          </p:nvPr>
        </p:nvSpPr>
        <p:spPr>
          <a:xfrm>
            <a:off x="-1143024" y="3907038"/>
            <a:ext cx="1766359" cy="1839913"/>
          </a:xfrm>
        </p:spPr>
        <p:txBody>
          <a:bodyPr/>
          <a:lstStyle>
            <a:lvl1pPr>
              <a:defRPr>
                <a:noFill/>
              </a:defRPr>
            </a:lvl1pPr>
          </a:lstStyle>
          <a:p>
            <a:endParaRPr lang="zh-CN" altLang="en-US"/>
          </a:p>
        </p:txBody>
      </p:sp>
      <p:sp>
        <p:nvSpPr>
          <p:cNvPr id="90" name="图片占位符 79"/>
          <p:cNvSpPr>
            <a:spLocks noGrp="1"/>
          </p:cNvSpPr>
          <p:nvPr>
            <p:ph type="pic" sz="quarter" idx="19"/>
          </p:nvPr>
        </p:nvSpPr>
        <p:spPr>
          <a:xfrm>
            <a:off x="672617" y="3907038"/>
            <a:ext cx="1766359" cy="1839913"/>
          </a:xfrm>
        </p:spPr>
        <p:txBody>
          <a:bodyPr/>
          <a:lstStyle>
            <a:lvl1pPr>
              <a:defRPr>
                <a:noFill/>
              </a:defRPr>
            </a:lvl1pPr>
          </a:lstStyle>
          <a:p>
            <a:endParaRPr lang="zh-CN" altLang="en-US"/>
          </a:p>
        </p:txBody>
      </p:sp>
      <p:sp>
        <p:nvSpPr>
          <p:cNvPr id="91" name="图片占位符 79"/>
          <p:cNvSpPr>
            <a:spLocks noGrp="1"/>
          </p:cNvSpPr>
          <p:nvPr>
            <p:ph type="pic" sz="quarter" idx="20"/>
          </p:nvPr>
        </p:nvSpPr>
        <p:spPr>
          <a:xfrm>
            <a:off x="2488258" y="3907038"/>
            <a:ext cx="1766359" cy="1839913"/>
          </a:xfrm>
        </p:spPr>
        <p:txBody>
          <a:bodyPr/>
          <a:lstStyle>
            <a:lvl1pPr>
              <a:defRPr>
                <a:noFill/>
              </a:defRPr>
            </a:lvl1pPr>
          </a:lstStyle>
          <a:p>
            <a:endParaRPr lang="zh-CN" altLang="en-US"/>
          </a:p>
        </p:txBody>
      </p:sp>
      <p:sp>
        <p:nvSpPr>
          <p:cNvPr id="92" name="图片占位符 79"/>
          <p:cNvSpPr>
            <a:spLocks noGrp="1"/>
          </p:cNvSpPr>
          <p:nvPr>
            <p:ph type="pic" sz="quarter" idx="21"/>
          </p:nvPr>
        </p:nvSpPr>
        <p:spPr>
          <a:xfrm>
            <a:off x="4303899" y="3907038"/>
            <a:ext cx="1766359" cy="1839913"/>
          </a:xfrm>
        </p:spPr>
        <p:txBody>
          <a:bodyPr/>
          <a:lstStyle>
            <a:lvl1pPr>
              <a:defRPr>
                <a:noFill/>
              </a:defRPr>
            </a:lvl1pPr>
          </a:lstStyle>
          <a:p>
            <a:endParaRPr lang="zh-CN" altLang="en-US"/>
          </a:p>
        </p:txBody>
      </p:sp>
      <p:sp>
        <p:nvSpPr>
          <p:cNvPr id="93" name="图片占位符 79"/>
          <p:cNvSpPr>
            <a:spLocks noGrp="1"/>
          </p:cNvSpPr>
          <p:nvPr>
            <p:ph type="pic" sz="quarter" idx="22"/>
          </p:nvPr>
        </p:nvSpPr>
        <p:spPr>
          <a:xfrm>
            <a:off x="6119540" y="3907038"/>
            <a:ext cx="1766359" cy="1839913"/>
          </a:xfrm>
        </p:spPr>
        <p:txBody>
          <a:bodyPr/>
          <a:lstStyle>
            <a:lvl1pPr>
              <a:defRPr>
                <a:noFill/>
              </a:defRPr>
            </a:lvl1pPr>
          </a:lstStyle>
          <a:p>
            <a:endParaRPr lang="zh-CN" altLang="en-US"/>
          </a:p>
        </p:txBody>
      </p:sp>
      <p:sp>
        <p:nvSpPr>
          <p:cNvPr id="94" name="图片占位符 79"/>
          <p:cNvSpPr>
            <a:spLocks noGrp="1"/>
          </p:cNvSpPr>
          <p:nvPr>
            <p:ph type="pic" sz="quarter" idx="23"/>
          </p:nvPr>
        </p:nvSpPr>
        <p:spPr>
          <a:xfrm>
            <a:off x="7935181" y="3907038"/>
            <a:ext cx="1766359" cy="1839913"/>
          </a:xfrm>
        </p:spPr>
        <p:txBody>
          <a:bodyPr/>
          <a:lstStyle>
            <a:lvl1pPr>
              <a:defRPr>
                <a:noFill/>
              </a:defRPr>
            </a:lvl1pPr>
          </a:lstStyle>
          <a:p>
            <a:endParaRPr lang="zh-CN" altLang="en-US"/>
          </a:p>
        </p:txBody>
      </p:sp>
      <p:sp>
        <p:nvSpPr>
          <p:cNvPr id="95" name="图片占位符 79"/>
          <p:cNvSpPr>
            <a:spLocks noGrp="1"/>
          </p:cNvSpPr>
          <p:nvPr>
            <p:ph type="pic" sz="quarter" idx="24"/>
          </p:nvPr>
        </p:nvSpPr>
        <p:spPr>
          <a:xfrm>
            <a:off x="9750822" y="3907038"/>
            <a:ext cx="1766359" cy="1839913"/>
          </a:xfrm>
        </p:spPr>
        <p:txBody>
          <a:bodyPr/>
          <a:lstStyle>
            <a:lvl1pPr>
              <a:defRPr>
                <a:noFill/>
              </a:defRPr>
            </a:lvl1pPr>
          </a:lstStyle>
          <a:p>
            <a:endParaRPr lang="zh-CN" altLang="en-US"/>
          </a:p>
        </p:txBody>
      </p:sp>
      <p:sp>
        <p:nvSpPr>
          <p:cNvPr id="96" name="图片占位符 79"/>
          <p:cNvSpPr>
            <a:spLocks noGrp="1"/>
          </p:cNvSpPr>
          <p:nvPr>
            <p:ph type="pic" sz="quarter" idx="25"/>
          </p:nvPr>
        </p:nvSpPr>
        <p:spPr>
          <a:xfrm>
            <a:off x="11566466" y="3907038"/>
            <a:ext cx="1766359" cy="1839913"/>
          </a:xfrm>
        </p:spPr>
        <p:txBody>
          <a:bodyPr/>
          <a:lstStyle>
            <a:lvl1pPr>
              <a:defRPr>
                <a:noFill/>
              </a:defRPr>
            </a:lvl1pPr>
          </a:lstStyle>
          <a:p>
            <a:endParaRPr lang="zh-CN" altLang="en-US"/>
          </a:p>
        </p:txBody>
      </p:sp>
      <p:sp>
        <p:nvSpPr>
          <p:cNvPr id="80" name="图片占位符 79"/>
          <p:cNvSpPr>
            <a:spLocks noGrp="1"/>
          </p:cNvSpPr>
          <p:nvPr>
            <p:ph type="pic" sz="quarter" idx="10"/>
          </p:nvPr>
        </p:nvSpPr>
        <p:spPr>
          <a:xfrm>
            <a:off x="-325438" y="1946275"/>
            <a:ext cx="1766359" cy="1839913"/>
          </a:xfrm>
        </p:spPr>
        <p:txBody>
          <a:bodyPr/>
          <a:lstStyle>
            <a:lvl1pPr>
              <a:defRPr>
                <a:noFill/>
              </a:defRPr>
            </a:lvl1pPr>
          </a:lstStyle>
          <a:p>
            <a:endParaRPr lang="zh-CN" altLang="en-US"/>
          </a:p>
        </p:txBody>
      </p:sp>
      <p:sp>
        <p:nvSpPr>
          <p:cNvPr id="81" name="图片占位符 79"/>
          <p:cNvSpPr>
            <a:spLocks noGrp="1"/>
          </p:cNvSpPr>
          <p:nvPr>
            <p:ph type="pic" sz="quarter" idx="11"/>
          </p:nvPr>
        </p:nvSpPr>
        <p:spPr>
          <a:xfrm>
            <a:off x="1490203" y="1946275"/>
            <a:ext cx="1766359" cy="1839913"/>
          </a:xfrm>
        </p:spPr>
        <p:txBody>
          <a:bodyPr/>
          <a:lstStyle>
            <a:lvl1pPr>
              <a:defRPr>
                <a:noFill/>
              </a:defRPr>
            </a:lvl1pPr>
          </a:lstStyle>
          <a:p>
            <a:endParaRPr lang="zh-CN" altLang="en-US"/>
          </a:p>
        </p:txBody>
      </p:sp>
      <p:sp>
        <p:nvSpPr>
          <p:cNvPr id="82" name="图片占位符 79"/>
          <p:cNvSpPr>
            <a:spLocks noGrp="1"/>
          </p:cNvSpPr>
          <p:nvPr>
            <p:ph type="pic" sz="quarter" idx="12"/>
          </p:nvPr>
        </p:nvSpPr>
        <p:spPr>
          <a:xfrm>
            <a:off x="3305844" y="1946275"/>
            <a:ext cx="1766359" cy="1839913"/>
          </a:xfrm>
        </p:spPr>
        <p:txBody>
          <a:bodyPr/>
          <a:lstStyle>
            <a:lvl1pPr>
              <a:defRPr>
                <a:noFill/>
              </a:defRPr>
            </a:lvl1pPr>
          </a:lstStyle>
          <a:p>
            <a:endParaRPr lang="zh-CN" altLang="en-US"/>
          </a:p>
        </p:txBody>
      </p:sp>
      <p:sp>
        <p:nvSpPr>
          <p:cNvPr id="83" name="图片占位符 79"/>
          <p:cNvSpPr>
            <a:spLocks noGrp="1"/>
          </p:cNvSpPr>
          <p:nvPr>
            <p:ph type="pic" sz="quarter" idx="13"/>
          </p:nvPr>
        </p:nvSpPr>
        <p:spPr>
          <a:xfrm>
            <a:off x="5121485" y="1946275"/>
            <a:ext cx="1766359" cy="1839913"/>
          </a:xfrm>
        </p:spPr>
        <p:txBody>
          <a:bodyPr/>
          <a:lstStyle>
            <a:lvl1pPr>
              <a:defRPr>
                <a:noFill/>
              </a:defRPr>
            </a:lvl1pPr>
          </a:lstStyle>
          <a:p>
            <a:endParaRPr lang="zh-CN" altLang="en-US"/>
          </a:p>
        </p:txBody>
      </p:sp>
      <p:sp>
        <p:nvSpPr>
          <p:cNvPr id="84" name="图片占位符 79"/>
          <p:cNvSpPr>
            <a:spLocks noGrp="1"/>
          </p:cNvSpPr>
          <p:nvPr>
            <p:ph type="pic" sz="quarter" idx="14"/>
          </p:nvPr>
        </p:nvSpPr>
        <p:spPr>
          <a:xfrm>
            <a:off x="6937126" y="1946275"/>
            <a:ext cx="1766359" cy="1839913"/>
          </a:xfrm>
        </p:spPr>
        <p:txBody>
          <a:bodyPr/>
          <a:lstStyle>
            <a:lvl1pPr>
              <a:defRPr>
                <a:noFill/>
              </a:defRPr>
            </a:lvl1pPr>
          </a:lstStyle>
          <a:p>
            <a:endParaRPr lang="zh-CN" altLang="en-US"/>
          </a:p>
        </p:txBody>
      </p:sp>
      <p:sp>
        <p:nvSpPr>
          <p:cNvPr id="85" name="图片占位符 79"/>
          <p:cNvSpPr>
            <a:spLocks noGrp="1"/>
          </p:cNvSpPr>
          <p:nvPr>
            <p:ph type="pic" sz="quarter" idx="15"/>
          </p:nvPr>
        </p:nvSpPr>
        <p:spPr>
          <a:xfrm>
            <a:off x="8752767" y="1946275"/>
            <a:ext cx="1766359" cy="1839913"/>
          </a:xfrm>
        </p:spPr>
        <p:txBody>
          <a:bodyPr/>
          <a:lstStyle>
            <a:lvl1pPr>
              <a:defRPr>
                <a:noFill/>
              </a:defRPr>
            </a:lvl1pPr>
          </a:lstStyle>
          <a:p>
            <a:endParaRPr lang="zh-CN" altLang="en-US"/>
          </a:p>
        </p:txBody>
      </p:sp>
      <p:sp>
        <p:nvSpPr>
          <p:cNvPr id="86" name="图片占位符 79"/>
          <p:cNvSpPr>
            <a:spLocks noGrp="1"/>
          </p:cNvSpPr>
          <p:nvPr>
            <p:ph type="pic" sz="quarter" idx="16"/>
          </p:nvPr>
        </p:nvSpPr>
        <p:spPr>
          <a:xfrm>
            <a:off x="10568408" y="1946275"/>
            <a:ext cx="1766359" cy="1839913"/>
          </a:xfrm>
        </p:spPr>
        <p:txBody>
          <a:bodyPr/>
          <a:lstStyle>
            <a:lvl1pPr>
              <a:defRPr>
                <a:noFill/>
              </a:defRPr>
            </a:lvl1pPr>
          </a:lstStyle>
          <a:p>
            <a:endParaRPr lang="zh-CN" altLang="en-US"/>
          </a:p>
        </p:txBody>
      </p:sp>
      <p:sp>
        <p:nvSpPr>
          <p:cNvPr id="87" name="图片占位符 79"/>
          <p:cNvSpPr>
            <a:spLocks noGrp="1"/>
          </p:cNvSpPr>
          <p:nvPr>
            <p:ph type="pic" sz="quarter" idx="17"/>
          </p:nvPr>
        </p:nvSpPr>
        <p:spPr>
          <a:xfrm>
            <a:off x="12384052" y="1946275"/>
            <a:ext cx="1766359" cy="1839913"/>
          </a:xfrm>
        </p:spPr>
        <p:txBody>
          <a:bodyPr/>
          <a:lstStyle>
            <a:lvl1pPr>
              <a:defRPr>
                <a:noFill/>
              </a:defRPr>
            </a:lvl1pPr>
          </a:lstStyle>
          <a:p>
            <a:endParaRPr lang="zh-CN" altLang="en-US"/>
          </a:p>
        </p:txBody>
      </p:sp>
      <p:sp>
        <p:nvSpPr>
          <p:cNvPr id="97" name="图片占位符 96"/>
          <p:cNvSpPr>
            <a:spLocks noGrp="1"/>
          </p:cNvSpPr>
          <p:nvPr>
            <p:ph type="pic" sz="quarter" idx="26"/>
          </p:nvPr>
        </p:nvSpPr>
        <p:spPr>
          <a:xfrm>
            <a:off x="4812345" y="957616"/>
            <a:ext cx="2564492" cy="5390718"/>
          </a:xfrm>
          <a:custGeom>
            <a:avLst/>
            <a:gdLst>
              <a:gd name="connsiteX0" fmla="*/ 141497 w 2112034"/>
              <a:gd name="connsiteY0" fmla="*/ 0 h 4267271"/>
              <a:gd name="connsiteX1" fmla="*/ 1966788 w 2112034"/>
              <a:gd name="connsiteY1" fmla="*/ 0 h 4267271"/>
              <a:gd name="connsiteX2" fmla="*/ 1973208 w 2112034"/>
              <a:gd name="connsiteY2" fmla="*/ 10053 h 4267271"/>
              <a:gd name="connsiteX3" fmla="*/ 2071902 w 2112034"/>
              <a:gd name="connsiteY3" fmla="*/ 79121 h 4267271"/>
              <a:gd name="connsiteX4" fmla="*/ 2112034 w 2112034"/>
              <a:gd name="connsiteY4" fmla="*/ 86007 h 4267271"/>
              <a:gd name="connsiteX5" fmla="*/ 2112034 w 2112034"/>
              <a:gd name="connsiteY5" fmla="*/ 4193538 h 4267271"/>
              <a:gd name="connsiteX6" fmla="*/ 2071902 w 2112034"/>
              <a:gd name="connsiteY6" fmla="*/ 4200423 h 4267271"/>
              <a:gd name="connsiteX7" fmla="*/ 2000600 w 2112034"/>
              <a:gd name="connsiteY7" fmla="*/ 4241278 h 4267271"/>
              <a:gd name="connsiteX8" fmla="*/ 1975364 w 2112034"/>
              <a:gd name="connsiteY8" fmla="*/ 4267271 h 4267271"/>
              <a:gd name="connsiteX9" fmla="*/ 136671 w 2112034"/>
              <a:gd name="connsiteY9" fmla="*/ 4267271 h 4267271"/>
              <a:gd name="connsiteX10" fmla="*/ 111435 w 2112034"/>
              <a:gd name="connsiteY10" fmla="*/ 4241278 h 4267271"/>
              <a:gd name="connsiteX11" fmla="*/ 40132 w 2112034"/>
              <a:gd name="connsiteY11" fmla="*/ 4200423 h 4267271"/>
              <a:gd name="connsiteX12" fmla="*/ 0 w 2112034"/>
              <a:gd name="connsiteY12" fmla="*/ 4193538 h 4267271"/>
              <a:gd name="connsiteX13" fmla="*/ 0 w 2112034"/>
              <a:gd name="connsiteY13" fmla="*/ 80136 h 4267271"/>
              <a:gd name="connsiteX14" fmla="*/ 40132 w 2112034"/>
              <a:gd name="connsiteY14" fmla="*/ 73251 h 4267271"/>
              <a:gd name="connsiteX15" fmla="*/ 138826 w 2112034"/>
              <a:gd name="connsiteY15" fmla="*/ 4182 h 426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12034" h="4267271">
                <a:moveTo>
                  <a:pt x="141497" y="0"/>
                </a:moveTo>
                <a:lnTo>
                  <a:pt x="1966788" y="0"/>
                </a:lnTo>
                <a:lnTo>
                  <a:pt x="1973208" y="10053"/>
                </a:lnTo>
                <a:cubicBezTo>
                  <a:pt x="1997395" y="40479"/>
                  <a:pt x="2031646" y="64651"/>
                  <a:pt x="2071902" y="79121"/>
                </a:cubicBezTo>
                <a:lnTo>
                  <a:pt x="2112034" y="86007"/>
                </a:lnTo>
                <a:lnTo>
                  <a:pt x="2112034" y="4193538"/>
                </a:lnTo>
                <a:lnTo>
                  <a:pt x="2071902" y="4200423"/>
                </a:lnTo>
                <a:cubicBezTo>
                  <a:pt x="2045065" y="4210070"/>
                  <a:pt x="2020897" y="4224029"/>
                  <a:pt x="2000600" y="4241278"/>
                </a:cubicBezTo>
                <a:lnTo>
                  <a:pt x="1975364" y="4267271"/>
                </a:lnTo>
                <a:lnTo>
                  <a:pt x="136671" y="4267271"/>
                </a:lnTo>
                <a:lnTo>
                  <a:pt x="111435" y="4241278"/>
                </a:lnTo>
                <a:cubicBezTo>
                  <a:pt x="91138" y="4224029"/>
                  <a:pt x="66970" y="4210070"/>
                  <a:pt x="40132" y="4200423"/>
                </a:cubicBezTo>
                <a:lnTo>
                  <a:pt x="0" y="4193538"/>
                </a:lnTo>
                <a:lnTo>
                  <a:pt x="0" y="80136"/>
                </a:lnTo>
                <a:lnTo>
                  <a:pt x="40132" y="73251"/>
                </a:lnTo>
                <a:cubicBezTo>
                  <a:pt x="80388" y="58781"/>
                  <a:pt x="114639" y="34608"/>
                  <a:pt x="138826" y="4182"/>
                </a:cubicBezTo>
                <a:close/>
              </a:path>
            </a:pathLst>
          </a:custGeom>
          <a:noFill/>
        </p:spPr>
        <p:txBody>
          <a:bodyPr wrap="square">
            <a:noAutofit/>
          </a:bodyPr>
          <a:lstStyle>
            <a:lvl1pPr>
              <a:defRPr>
                <a:noFill/>
              </a:defRPr>
            </a:lvl1pPr>
          </a:lstStyle>
          <a:p>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3_自定义版式">
    <p:spTree>
      <p:nvGrpSpPr>
        <p:cNvPr id="1" name=""/>
        <p:cNvGrpSpPr/>
        <p:nvPr/>
      </p:nvGrpSpPr>
      <p:grpSpPr>
        <a:xfrm>
          <a:off x="0" y="0"/>
          <a:ext cx="0" cy="0"/>
          <a:chOff x="0" y="0"/>
          <a:chExt cx="0" cy="0"/>
        </a:xfrm>
      </p:grpSpPr>
      <p:sp>
        <p:nvSpPr>
          <p:cNvPr id="19" name="图片占位符 16"/>
          <p:cNvSpPr>
            <a:spLocks noGrp="1"/>
          </p:cNvSpPr>
          <p:nvPr>
            <p:ph type="pic" sz="quarter" idx="11"/>
          </p:nvPr>
        </p:nvSpPr>
        <p:spPr>
          <a:xfrm>
            <a:off x="8382012" y="1448109"/>
            <a:ext cx="2384425" cy="4235450"/>
          </a:xfrm>
          <a:noFill/>
          <a:scene3d>
            <a:camera prst="perspectiveFront">
              <a:rot lat="0" lon="2400000" rev="0"/>
            </a:camera>
            <a:lightRig rig="threePt" dir="t"/>
          </a:scene3d>
        </p:spPr>
        <p:txBody>
          <a:bodyPr/>
          <a:lstStyle>
            <a:lvl1pPr>
              <a:defRPr>
                <a:noFill/>
              </a:defRPr>
            </a:lvl1pPr>
          </a:lstStyle>
          <a:p>
            <a:endParaRPr lang="zh-CN" altLang="en-US"/>
          </a:p>
        </p:txBody>
      </p:sp>
      <p:sp>
        <p:nvSpPr>
          <p:cNvPr id="21" name="图片占位符 16"/>
          <p:cNvSpPr>
            <a:spLocks noGrp="1"/>
          </p:cNvSpPr>
          <p:nvPr>
            <p:ph type="pic" sz="quarter" idx="12"/>
          </p:nvPr>
        </p:nvSpPr>
        <p:spPr>
          <a:xfrm>
            <a:off x="6798861" y="1504519"/>
            <a:ext cx="2384425" cy="4235450"/>
          </a:xfrm>
          <a:noFill/>
          <a:scene3d>
            <a:camera prst="perspectiveFront">
              <a:rot lat="0" lon="2400000" rev="0"/>
            </a:camera>
            <a:lightRig rig="threePt" dir="t"/>
          </a:scene3d>
        </p:spPr>
        <p:txBody>
          <a:bodyPr/>
          <a:lstStyle>
            <a:lvl1pPr>
              <a:defRPr>
                <a:noFill/>
              </a:defRPr>
            </a:lvl1pPr>
          </a:lstStyle>
          <a:p>
            <a:endParaRPr lang="zh-CN" altLang="en-US"/>
          </a:p>
        </p:txBody>
      </p:sp>
      <p:sp>
        <p:nvSpPr>
          <p:cNvPr id="22" name="图片占位符 16"/>
          <p:cNvSpPr>
            <a:spLocks noGrp="1"/>
          </p:cNvSpPr>
          <p:nvPr>
            <p:ph type="pic" sz="quarter" idx="13"/>
          </p:nvPr>
        </p:nvSpPr>
        <p:spPr>
          <a:xfrm>
            <a:off x="1431455" y="1592759"/>
            <a:ext cx="2384425" cy="4235450"/>
          </a:xfrm>
          <a:noFill/>
          <a:scene3d>
            <a:camera prst="perspectiveFront">
              <a:rot lat="0" lon="19200000" rev="0"/>
            </a:camera>
            <a:lightRig rig="threePt" dir="t"/>
          </a:scene3d>
        </p:spPr>
        <p:txBody>
          <a:bodyPr/>
          <a:lstStyle>
            <a:lvl1pPr>
              <a:defRPr>
                <a:noFill/>
              </a:defRPr>
            </a:lvl1pPr>
          </a:lstStyle>
          <a:p>
            <a:endParaRPr lang="zh-CN" altLang="en-US"/>
          </a:p>
        </p:txBody>
      </p:sp>
      <p:sp>
        <p:nvSpPr>
          <p:cNvPr id="23" name="图片占位符 16"/>
          <p:cNvSpPr>
            <a:spLocks noGrp="1"/>
          </p:cNvSpPr>
          <p:nvPr>
            <p:ph type="pic" sz="quarter" idx="14"/>
          </p:nvPr>
        </p:nvSpPr>
        <p:spPr>
          <a:xfrm>
            <a:off x="3003211" y="1504518"/>
            <a:ext cx="2468479" cy="4384755"/>
          </a:xfrm>
          <a:noFill/>
          <a:scene3d>
            <a:camera prst="perspectiveFront">
              <a:rot lat="0" lon="19200000" rev="0"/>
            </a:camera>
            <a:lightRig rig="threePt" dir="t"/>
          </a:scene3d>
        </p:spPr>
        <p:txBody>
          <a:bodyPr/>
          <a:lstStyle>
            <a:lvl1pPr>
              <a:defRPr>
                <a:noFill/>
              </a:defRPr>
            </a:lvl1pPr>
          </a:lstStyle>
          <a:p>
            <a:endParaRPr lang="zh-CN" altLang="en-US"/>
          </a:p>
        </p:txBody>
      </p:sp>
      <p:sp>
        <p:nvSpPr>
          <p:cNvPr id="29" name="图片占位符 28"/>
          <p:cNvSpPr>
            <a:spLocks noGrp="1"/>
          </p:cNvSpPr>
          <p:nvPr>
            <p:ph type="pic" sz="quarter" idx="15"/>
          </p:nvPr>
        </p:nvSpPr>
        <p:spPr>
          <a:xfrm>
            <a:off x="5038574" y="1414701"/>
            <a:ext cx="2112034" cy="4267271"/>
          </a:xfrm>
          <a:custGeom>
            <a:avLst/>
            <a:gdLst>
              <a:gd name="connsiteX0" fmla="*/ 141497 w 2112034"/>
              <a:gd name="connsiteY0" fmla="*/ 0 h 4267271"/>
              <a:gd name="connsiteX1" fmla="*/ 1966788 w 2112034"/>
              <a:gd name="connsiteY1" fmla="*/ 0 h 4267271"/>
              <a:gd name="connsiteX2" fmla="*/ 1973208 w 2112034"/>
              <a:gd name="connsiteY2" fmla="*/ 10053 h 4267271"/>
              <a:gd name="connsiteX3" fmla="*/ 2071902 w 2112034"/>
              <a:gd name="connsiteY3" fmla="*/ 79121 h 4267271"/>
              <a:gd name="connsiteX4" fmla="*/ 2112034 w 2112034"/>
              <a:gd name="connsiteY4" fmla="*/ 86007 h 4267271"/>
              <a:gd name="connsiteX5" fmla="*/ 2112034 w 2112034"/>
              <a:gd name="connsiteY5" fmla="*/ 4193538 h 4267271"/>
              <a:gd name="connsiteX6" fmla="*/ 2071902 w 2112034"/>
              <a:gd name="connsiteY6" fmla="*/ 4200423 h 4267271"/>
              <a:gd name="connsiteX7" fmla="*/ 2000600 w 2112034"/>
              <a:gd name="connsiteY7" fmla="*/ 4241278 h 4267271"/>
              <a:gd name="connsiteX8" fmla="*/ 1975364 w 2112034"/>
              <a:gd name="connsiteY8" fmla="*/ 4267271 h 4267271"/>
              <a:gd name="connsiteX9" fmla="*/ 136671 w 2112034"/>
              <a:gd name="connsiteY9" fmla="*/ 4267271 h 4267271"/>
              <a:gd name="connsiteX10" fmla="*/ 111435 w 2112034"/>
              <a:gd name="connsiteY10" fmla="*/ 4241278 h 4267271"/>
              <a:gd name="connsiteX11" fmla="*/ 40132 w 2112034"/>
              <a:gd name="connsiteY11" fmla="*/ 4200423 h 4267271"/>
              <a:gd name="connsiteX12" fmla="*/ 0 w 2112034"/>
              <a:gd name="connsiteY12" fmla="*/ 4193538 h 4267271"/>
              <a:gd name="connsiteX13" fmla="*/ 0 w 2112034"/>
              <a:gd name="connsiteY13" fmla="*/ 80136 h 4267271"/>
              <a:gd name="connsiteX14" fmla="*/ 40132 w 2112034"/>
              <a:gd name="connsiteY14" fmla="*/ 73251 h 4267271"/>
              <a:gd name="connsiteX15" fmla="*/ 138826 w 2112034"/>
              <a:gd name="connsiteY15" fmla="*/ 4182 h 426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12034" h="4267271">
                <a:moveTo>
                  <a:pt x="141497" y="0"/>
                </a:moveTo>
                <a:lnTo>
                  <a:pt x="1966788" y="0"/>
                </a:lnTo>
                <a:lnTo>
                  <a:pt x="1973208" y="10053"/>
                </a:lnTo>
                <a:cubicBezTo>
                  <a:pt x="1997395" y="40479"/>
                  <a:pt x="2031646" y="64651"/>
                  <a:pt x="2071902" y="79121"/>
                </a:cubicBezTo>
                <a:lnTo>
                  <a:pt x="2112034" y="86007"/>
                </a:lnTo>
                <a:lnTo>
                  <a:pt x="2112034" y="4193538"/>
                </a:lnTo>
                <a:lnTo>
                  <a:pt x="2071902" y="4200423"/>
                </a:lnTo>
                <a:cubicBezTo>
                  <a:pt x="2045065" y="4210070"/>
                  <a:pt x="2020897" y="4224029"/>
                  <a:pt x="2000600" y="4241278"/>
                </a:cubicBezTo>
                <a:lnTo>
                  <a:pt x="1975364" y="4267271"/>
                </a:lnTo>
                <a:lnTo>
                  <a:pt x="136671" y="4267271"/>
                </a:lnTo>
                <a:lnTo>
                  <a:pt x="111435" y="4241278"/>
                </a:lnTo>
                <a:cubicBezTo>
                  <a:pt x="91138" y="4224029"/>
                  <a:pt x="66970" y="4210070"/>
                  <a:pt x="40132" y="4200423"/>
                </a:cubicBezTo>
                <a:lnTo>
                  <a:pt x="0" y="4193538"/>
                </a:lnTo>
                <a:lnTo>
                  <a:pt x="0" y="80136"/>
                </a:lnTo>
                <a:lnTo>
                  <a:pt x="40132" y="73251"/>
                </a:lnTo>
                <a:cubicBezTo>
                  <a:pt x="80388" y="58781"/>
                  <a:pt x="114639" y="34608"/>
                  <a:pt x="138826" y="4182"/>
                </a:cubicBezTo>
                <a:close/>
              </a:path>
            </a:pathLst>
          </a:custGeom>
          <a:noFill/>
        </p:spPr>
        <p:txBody>
          <a:bodyPr wrap="square">
            <a:noAutofit/>
          </a:bodyPr>
          <a:lstStyle>
            <a:lvl1pPr>
              <a:defRPr>
                <a:noFill/>
              </a:defRPr>
            </a:lvl1pPr>
          </a:lstStyle>
          <a:p>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2_自定义版式">
    <p:spTree>
      <p:nvGrpSpPr>
        <p:cNvPr id="1" name=""/>
        <p:cNvGrpSpPr/>
        <p:nvPr/>
      </p:nvGrpSpPr>
      <p:grpSpPr>
        <a:xfrm>
          <a:off x="0" y="0"/>
          <a:ext cx="0" cy="0"/>
          <a:chOff x="0" y="0"/>
          <a:chExt cx="0" cy="0"/>
        </a:xfrm>
      </p:grpSpPr>
      <p:sp>
        <p:nvSpPr>
          <p:cNvPr id="52" name="图片占位符 26"/>
          <p:cNvSpPr>
            <a:spLocks noGrp="1"/>
          </p:cNvSpPr>
          <p:nvPr>
            <p:ph type="pic" sz="quarter" idx="14"/>
          </p:nvPr>
        </p:nvSpPr>
        <p:spPr>
          <a:xfrm>
            <a:off x="1702853" y="1892860"/>
            <a:ext cx="1459384" cy="1459384"/>
          </a:xfrm>
          <a:prstGeom prst="ellipse">
            <a:avLst/>
          </a:prstGeom>
          <a:noFill/>
        </p:spPr>
        <p:txBody>
          <a:bodyPr/>
          <a:lstStyle>
            <a:lvl1pPr>
              <a:defRPr>
                <a:noFill/>
              </a:defRPr>
            </a:lvl1pPr>
          </a:lstStyle>
          <a:p>
            <a:endParaRPr lang="zh-CN" altLang="en-US" dirty="0"/>
          </a:p>
        </p:txBody>
      </p:sp>
      <p:sp>
        <p:nvSpPr>
          <p:cNvPr id="53" name="图片占位符 26"/>
          <p:cNvSpPr>
            <a:spLocks noGrp="1"/>
          </p:cNvSpPr>
          <p:nvPr>
            <p:ph type="pic" sz="quarter" idx="15"/>
          </p:nvPr>
        </p:nvSpPr>
        <p:spPr>
          <a:xfrm>
            <a:off x="4229440" y="1892860"/>
            <a:ext cx="1459384" cy="1459384"/>
          </a:xfrm>
          <a:prstGeom prst="ellipse">
            <a:avLst/>
          </a:prstGeom>
          <a:noFill/>
        </p:spPr>
        <p:txBody>
          <a:bodyPr/>
          <a:lstStyle>
            <a:lvl1pPr>
              <a:defRPr>
                <a:noFill/>
              </a:defRPr>
            </a:lvl1pPr>
          </a:lstStyle>
          <a:p>
            <a:endParaRPr lang="zh-CN" altLang="en-US" dirty="0"/>
          </a:p>
        </p:txBody>
      </p:sp>
      <p:sp>
        <p:nvSpPr>
          <p:cNvPr id="56" name="图片占位符 26"/>
          <p:cNvSpPr>
            <a:spLocks noGrp="1"/>
          </p:cNvSpPr>
          <p:nvPr>
            <p:ph type="pic" sz="quarter" idx="16"/>
          </p:nvPr>
        </p:nvSpPr>
        <p:spPr>
          <a:xfrm>
            <a:off x="6744578" y="1892860"/>
            <a:ext cx="1459384" cy="1459384"/>
          </a:xfrm>
          <a:prstGeom prst="ellipse">
            <a:avLst/>
          </a:prstGeom>
          <a:noFill/>
        </p:spPr>
        <p:txBody>
          <a:bodyPr/>
          <a:lstStyle>
            <a:lvl1pPr>
              <a:defRPr>
                <a:noFill/>
              </a:defRPr>
            </a:lvl1pPr>
          </a:lstStyle>
          <a:p>
            <a:endParaRPr lang="zh-CN" altLang="en-US" dirty="0"/>
          </a:p>
        </p:txBody>
      </p:sp>
      <p:sp>
        <p:nvSpPr>
          <p:cNvPr id="57" name="图片占位符 26"/>
          <p:cNvSpPr>
            <a:spLocks noGrp="1"/>
          </p:cNvSpPr>
          <p:nvPr>
            <p:ph type="pic" sz="quarter" idx="17"/>
          </p:nvPr>
        </p:nvSpPr>
        <p:spPr>
          <a:xfrm>
            <a:off x="9259716" y="1892860"/>
            <a:ext cx="1459384" cy="1459384"/>
          </a:xfrm>
          <a:prstGeom prst="ellipse">
            <a:avLst/>
          </a:prstGeom>
          <a:noFill/>
        </p:spPr>
        <p:txBody>
          <a:bodyPr/>
          <a:lstStyle>
            <a:lvl1pPr>
              <a:defRPr>
                <a:noFill/>
              </a:defRPr>
            </a:lvl1pPr>
          </a:lstStyle>
          <a:p>
            <a:endParaRPr lang="zh-CN" altLang="en-US" dirty="0"/>
          </a:p>
        </p:txBody>
      </p:sp>
      <p:sp>
        <p:nvSpPr>
          <p:cNvPr id="58" name="图片占位符 26"/>
          <p:cNvSpPr>
            <a:spLocks noGrp="1"/>
          </p:cNvSpPr>
          <p:nvPr>
            <p:ph type="pic" sz="quarter" idx="18"/>
          </p:nvPr>
        </p:nvSpPr>
        <p:spPr>
          <a:xfrm>
            <a:off x="1702853" y="4057483"/>
            <a:ext cx="1459384" cy="1459384"/>
          </a:xfrm>
          <a:prstGeom prst="ellipse">
            <a:avLst/>
          </a:prstGeom>
          <a:noFill/>
        </p:spPr>
        <p:txBody>
          <a:bodyPr/>
          <a:lstStyle>
            <a:lvl1pPr>
              <a:defRPr>
                <a:noFill/>
              </a:defRPr>
            </a:lvl1pPr>
          </a:lstStyle>
          <a:p>
            <a:endParaRPr lang="zh-CN" altLang="en-US" dirty="0"/>
          </a:p>
        </p:txBody>
      </p:sp>
      <p:sp>
        <p:nvSpPr>
          <p:cNvPr id="59" name="图片占位符 26"/>
          <p:cNvSpPr>
            <a:spLocks noGrp="1"/>
          </p:cNvSpPr>
          <p:nvPr>
            <p:ph type="pic" sz="quarter" idx="19"/>
          </p:nvPr>
        </p:nvSpPr>
        <p:spPr>
          <a:xfrm>
            <a:off x="4229440" y="4057483"/>
            <a:ext cx="1459384" cy="1459384"/>
          </a:xfrm>
          <a:prstGeom prst="ellipse">
            <a:avLst/>
          </a:prstGeom>
          <a:noFill/>
        </p:spPr>
        <p:txBody>
          <a:bodyPr/>
          <a:lstStyle>
            <a:lvl1pPr>
              <a:defRPr>
                <a:noFill/>
              </a:defRPr>
            </a:lvl1pPr>
          </a:lstStyle>
          <a:p>
            <a:endParaRPr lang="zh-CN" altLang="en-US" dirty="0"/>
          </a:p>
        </p:txBody>
      </p:sp>
      <p:sp>
        <p:nvSpPr>
          <p:cNvPr id="60" name="图片占位符 26"/>
          <p:cNvSpPr>
            <a:spLocks noGrp="1"/>
          </p:cNvSpPr>
          <p:nvPr>
            <p:ph type="pic" sz="quarter" idx="20"/>
          </p:nvPr>
        </p:nvSpPr>
        <p:spPr>
          <a:xfrm>
            <a:off x="6744578" y="4057483"/>
            <a:ext cx="1459384" cy="1459384"/>
          </a:xfrm>
          <a:prstGeom prst="ellipse">
            <a:avLst/>
          </a:prstGeom>
          <a:noFill/>
        </p:spPr>
        <p:txBody>
          <a:bodyPr/>
          <a:lstStyle>
            <a:lvl1pPr>
              <a:defRPr>
                <a:noFill/>
              </a:defRPr>
            </a:lvl1pPr>
          </a:lstStyle>
          <a:p>
            <a:endParaRPr lang="zh-CN" altLang="en-US" dirty="0"/>
          </a:p>
        </p:txBody>
      </p:sp>
      <p:sp>
        <p:nvSpPr>
          <p:cNvPr id="61" name="图片占位符 26"/>
          <p:cNvSpPr>
            <a:spLocks noGrp="1"/>
          </p:cNvSpPr>
          <p:nvPr>
            <p:ph type="pic" sz="quarter" idx="21"/>
          </p:nvPr>
        </p:nvSpPr>
        <p:spPr>
          <a:xfrm>
            <a:off x="9259716" y="4057483"/>
            <a:ext cx="1459384" cy="1459384"/>
          </a:xfrm>
          <a:prstGeom prst="ellipse">
            <a:avLst/>
          </a:prstGeom>
          <a:noFill/>
        </p:spPr>
        <p:txBody>
          <a:bodyPr/>
          <a:lstStyle>
            <a:lvl1pPr>
              <a:defRPr>
                <a:noFill/>
              </a:defRPr>
            </a:lvl1pPr>
          </a:lstStyle>
          <a:p>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0" y="0"/>
            <a:ext cx="3048000" cy="6865938"/>
          </a:xfrm>
          <a:noFill/>
        </p:spPr>
        <p:txBody>
          <a:bodyPr/>
          <a:lstStyle>
            <a:lvl1pPr>
              <a:defRPr>
                <a:noFill/>
              </a:defRPr>
            </a:lvl1pPr>
          </a:lstStyle>
          <a:p>
            <a:endParaRPr lang="zh-CN" altLang="en-US"/>
          </a:p>
        </p:txBody>
      </p:sp>
      <p:sp>
        <p:nvSpPr>
          <p:cNvPr id="12" name="图片占位符 10"/>
          <p:cNvSpPr>
            <a:spLocks noGrp="1"/>
          </p:cNvSpPr>
          <p:nvPr>
            <p:ph type="pic" sz="quarter" idx="11"/>
          </p:nvPr>
        </p:nvSpPr>
        <p:spPr>
          <a:xfrm>
            <a:off x="3039110" y="0"/>
            <a:ext cx="3048000" cy="6865938"/>
          </a:xfrm>
          <a:noFill/>
        </p:spPr>
        <p:txBody>
          <a:bodyPr/>
          <a:lstStyle>
            <a:lvl1pPr>
              <a:defRPr>
                <a:noFill/>
              </a:defRPr>
            </a:lvl1pPr>
          </a:lstStyle>
          <a:p>
            <a:endParaRPr lang="zh-CN" altLang="en-US"/>
          </a:p>
        </p:txBody>
      </p:sp>
      <p:sp>
        <p:nvSpPr>
          <p:cNvPr id="13" name="图片占位符 10"/>
          <p:cNvSpPr>
            <a:spLocks noGrp="1"/>
          </p:cNvSpPr>
          <p:nvPr>
            <p:ph type="pic" sz="quarter" idx="12"/>
          </p:nvPr>
        </p:nvSpPr>
        <p:spPr>
          <a:xfrm>
            <a:off x="6078220" y="0"/>
            <a:ext cx="3048000" cy="6865938"/>
          </a:xfrm>
          <a:noFill/>
        </p:spPr>
        <p:txBody>
          <a:bodyPr/>
          <a:lstStyle>
            <a:lvl1pPr>
              <a:defRPr>
                <a:noFill/>
              </a:defRPr>
            </a:lvl1pPr>
          </a:lstStyle>
          <a:p>
            <a:endParaRPr lang="zh-CN" altLang="en-US"/>
          </a:p>
        </p:txBody>
      </p:sp>
      <p:sp>
        <p:nvSpPr>
          <p:cNvPr id="14" name="图片占位符 10"/>
          <p:cNvSpPr>
            <a:spLocks noGrp="1"/>
          </p:cNvSpPr>
          <p:nvPr>
            <p:ph type="pic" sz="quarter" idx="13"/>
          </p:nvPr>
        </p:nvSpPr>
        <p:spPr>
          <a:xfrm>
            <a:off x="9117330" y="0"/>
            <a:ext cx="3048000" cy="6865938"/>
          </a:xfrm>
          <a:noFill/>
        </p:spPr>
        <p:txBody>
          <a:bodyPr/>
          <a:lstStyle>
            <a:lvl1pPr>
              <a:defRPr>
                <a:noFill/>
              </a:defRPr>
            </a:lvl1pPr>
          </a:lstStyle>
          <a:p>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0_自定义版式">
    <p:spTree>
      <p:nvGrpSpPr>
        <p:cNvPr id="1" name=""/>
        <p:cNvGrpSpPr/>
        <p:nvPr/>
      </p:nvGrpSpPr>
      <p:grpSpPr>
        <a:xfrm>
          <a:off x="0" y="0"/>
          <a:ext cx="0" cy="0"/>
          <a:chOff x="0" y="0"/>
          <a:chExt cx="0" cy="0"/>
        </a:xfrm>
      </p:grpSpPr>
      <p:sp>
        <p:nvSpPr>
          <p:cNvPr id="31" name="图片占位符 30"/>
          <p:cNvSpPr>
            <a:spLocks noGrp="1"/>
          </p:cNvSpPr>
          <p:nvPr>
            <p:ph type="pic" sz="quarter" idx="10"/>
          </p:nvPr>
        </p:nvSpPr>
        <p:spPr>
          <a:xfrm>
            <a:off x="796925" y="2312988"/>
            <a:ext cx="1643063" cy="1643062"/>
          </a:xfrm>
        </p:spPr>
        <p:txBody>
          <a:bodyPr/>
          <a:lstStyle>
            <a:lvl1pPr>
              <a:defRPr>
                <a:noFill/>
              </a:defRPr>
            </a:lvl1pPr>
          </a:lstStyle>
          <a:p>
            <a:endParaRPr lang="zh-CN" altLang="en-US"/>
          </a:p>
        </p:txBody>
      </p:sp>
      <p:sp>
        <p:nvSpPr>
          <p:cNvPr id="32" name="图片占位符 30"/>
          <p:cNvSpPr>
            <a:spLocks noGrp="1"/>
          </p:cNvSpPr>
          <p:nvPr>
            <p:ph type="pic" sz="quarter" idx="11"/>
          </p:nvPr>
        </p:nvSpPr>
        <p:spPr>
          <a:xfrm>
            <a:off x="4497964" y="2312988"/>
            <a:ext cx="1643063" cy="1643062"/>
          </a:xfrm>
        </p:spPr>
        <p:txBody>
          <a:bodyPr/>
          <a:lstStyle>
            <a:lvl1pPr>
              <a:defRPr>
                <a:noFill/>
              </a:defRPr>
            </a:lvl1pPr>
          </a:lstStyle>
          <a:p>
            <a:endParaRPr lang="zh-CN" altLang="en-US"/>
          </a:p>
        </p:txBody>
      </p:sp>
      <p:sp>
        <p:nvSpPr>
          <p:cNvPr id="33" name="图片占位符 30"/>
          <p:cNvSpPr>
            <a:spLocks noGrp="1"/>
          </p:cNvSpPr>
          <p:nvPr>
            <p:ph type="pic" sz="quarter" idx="12"/>
          </p:nvPr>
        </p:nvSpPr>
        <p:spPr>
          <a:xfrm>
            <a:off x="8182484" y="2312988"/>
            <a:ext cx="1643063" cy="1643062"/>
          </a:xfrm>
        </p:spPr>
        <p:txBody>
          <a:bodyPr/>
          <a:lstStyle>
            <a:lvl1pPr>
              <a:defRPr>
                <a:noFill/>
              </a:defRPr>
            </a:lvl1pPr>
          </a:lstStyle>
          <a:p>
            <a:endParaRPr lang="zh-CN" altLang="en-US"/>
          </a:p>
        </p:txBody>
      </p:sp>
      <p:sp>
        <p:nvSpPr>
          <p:cNvPr id="34" name="图片占位符 30"/>
          <p:cNvSpPr>
            <a:spLocks noGrp="1"/>
          </p:cNvSpPr>
          <p:nvPr>
            <p:ph type="pic" sz="quarter" idx="13"/>
          </p:nvPr>
        </p:nvSpPr>
        <p:spPr>
          <a:xfrm>
            <a:off x="2634625" y="4237550"/>
            <a:ext cx="1643063" cy="1643062"/>
          </a:xfrm>
        </p:spPr>
        <p:txBody>
          <a:bodyPr/>
          <a:lstStyle>
            <a:lvl1pPr>
              <a:defRPr>
                <a:noFill/>
              </a:defRPr>
            </a:lvl1pPr>
          </a:lstStyle>
          <a:p>
            <a:endParaRPr lang="zh-CN" altLang="en-US"/>
          </a:p>
        </p:txBody>
      </p:sp>
      <p:sp>
        <p:nvSpPr>
          <p:cNvPr id="35" name="图片占位符 30"/>
          <p:cNvSpPr>
            <a:spLocks noGrp="1"/>
          </p:cNvSpPr>
          <p:nvPr>
            <p:ph type="pic" sz="quarter" idx="14"/>
          </p:nvPr>
        </p:nvSpPr>
        <p:spPr>
          <a:xfrm>
            <a:off x="6344183" y="4237550"/>
            <a:ext cx="1643063" cy="1643062"/>
          </a:xfrm>
        </p:spPr>
        <p:txBody>
          <a:bodyPr/>
          <a:lstStyle>
            <a:lvl1pPr>
              <a:defRPr>
                <a:noFill/>
              </a:defRPr>
            </a:lvl1pPr>
          </a:lstStyle>
          <a:p>
            <a:endParaRPr lang="zh-CN" altLang="en-US"/>
          </a:p>
        </p:txBody>
      </p:sp>
      <p:sp>
        <p:nvSpPr>
          <p:cNvPr id="36" name="图片占位符 30"/>
          <p:cNvSpPr>
            <a:spLocks noGrp="1"/>
          </p:cNvSpPr>
          <p:nvPr>
            <p:ph type="pic" sz="quarter" idx="15"/>
          </p:nvPr>
        </p:nvSpPr>
        <p:spPr>
          <a:xfrm>
            <a:off x="10024590" y="4237550"/>
            <a:ext cx="1643063" cy="1643062"/>
          </a:xfrm>
        </p:spPr>
        <p:txBody>
          <a:bodyPr/>
          <a:lstStyle>
            <a:lvl1pPr>
              <a:defRPr>
                <a:noFill/>
              </a:defRPr>
            </a:lvl1pPr>
          </a:lstStyle>
          <a:p>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190236" y="5541624"/>
            <a:ext cx="2743200" cy="365125"/>
          </a:xfrm>
          <a:prstGeom prst="rect">
            <a:avLst/>
          </a:prstGeom>
        </p:spPr>
        <p:txBody>
          <a:bodyPr/>
          <a:lstStyle>
            <a:lvl1pPr>
              <a:defRPr sz="1200">
                <a:solidFill>
                  <a:schemeClr val="bg1"/>
                </a:solidFill>
              </a:defRPr>
            </a:lvl1pPr>
          </a:lstStyle>
          <a:p>
            <a:fld id="{565CE74E-AB26-4998-AD42-012C4C1AD076}" type="slidenum">
              <a:rPr lang="zh-CN" altLang="en-US" smtClean="0"/>
              <a:pPr/>
              <a:t>‹#›</a:t>
            </a:fld>
            <a:endParaRPr lang="zh-CN" alt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6096" y="0"/>
            <a:ext cx="4054559" cy="3429000"/>
          </a:xfrm>
          <a:noFill/>
        </p:spPr>
        <p:txBody>
          <a:bodyPr/>
          <a:lstStyle>
            <a:lvl1pPr>
              <a:defRPr>
                <a:noFill/>
              </a:defRPr>
            </a:lvl1pPr>
          </a:lstStyle>
          <a:p>
            <a:endParaRPr lang="zh-CN" altLang="en-US"/>
          </a:p>
        </p:txBody>
      </p:sp>
      <p:sp>
        <p:nvSpPr>
          <p:cNvPr id="11" name="图片占位符 9"/>
          <p:cNvSpPr>
            <a:spLocks noGrp="1"/>
          </p:cNvSpPr>
          <p:nvPr>
            <p:ph type="pic" sz="quarter" idx="11"/>
          </p:nvPr>
        </p:nvSpPr>
        <p:spPr>
          <a:xfrm>
            <a:off x="8123239" y="0"/>
            <a:ext cx="4068761" cy="3429000"/>
          </a:xfrm>
          <a:noFill/>
        </p:spPr>
        <p:txBody>
          <a:bodyPr/>
          <a:lstStyle>
            <a:lvl1pPr>
              <a:defRPr>
                <a:noFill/>
              </a:defRPr>
            </a:lvl1pPr>
          </a:lstStyle>
          <a:p>
            <a:endParaRPr lang="zh-CN" altLang="en-US"/>
          </a:p>
        </p:txBody>
      </p:sp>
      <p:sp>
        <p:nvSpPr>
          <p:cNvPr id="12" name="图片占位符 9"/>
          <p:cNvSpPr>
            <a:spLocks noGrp="1"/>
          </p:cNvSpPr>
          <p:nvPr>
            <p:ph type="pic" sz="quarter" idx="12"/>
          </p:nvPr>
        </p:nvSpPr>
        <p:spPr>
          <a:xfrm>
            <a:off x="4068681" y="3429000"/>
            <a:ext cx="4054476" cy="3429000"/>
          </a:xfrm>
          <a:noFill/>
        </p:spPr>
        <p:txBody>
          <a:bodyPr/>
          <a:lstStyle>
            <a:lvl1pPr>
              <a:defRPr>
                <a:noFill/>
              </a:defRPr>
            </a:lvl1pPr>
          </a:lstStyle>
          <a:p>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37" name="图片占位符 36"/>
          <p:cNvSpPr>
            <a:spLocks noGrp="1"/>
          </p:cNvSpPr>
          <p:nvPr>
            <p:ph type="pic" sz="quarter" idx="11"/>
          </p:nvPr>
        </p:nvSpPr>
        <p:spPr>
          <a:xfrm>
            <a:off x="611188" y="2898775"/>
            <a:ext cx="1708150" cy="3041650"/>
          </a:xfrm>
        </p:spPr>
        <p:txBody>
          <a:bodyPr/>
          <a:lstStyle>
            <a:lvl1pPr>
              <a:defRPr>
                <a:noFill/>
              </a:defRPr>
            </a:lvl1pPr>
          </a:lstStyle>
          <a:p>
            <a:endParaRPr lang="zh-CN" altLang="en-US"/>
          </a:p>
        </p:txBody>
      </p:sp>
      <p:sp>
        <p:nvSpPr>
          <p:cNvPr id="38" name="图片占位符 36"/>
          <p:cNvSpPr>
            <a:spLocks noGrp="1"/>
          </p:cNvSpPr>
          <p:nvPr>
            <p:ph type="pic" sz="quarter" idx="12"/>
          </p:nvPr>
        </p:nvSpPr>
        <p:spPr>
          <a:xfrm>
            <a:off x="2463222" y="2898775"/>
            <a:ext cx="1708150" cy="3041650"/>
          </a:xfrm>
        </p:spPr>
        <p:txBody>
          <a:bodyPr/>
          <a:lstStyle>
            <a:lvl1pPr>
              <a:defRPr>
                <a:noFill/>
              </a:defRPr>
            </a:lvl1pPr>
          </a:lstStyle>
          <a:p>
            <a:endParaRPr lang="zh-CN" altLang="en-US"/>
          </a:p>
        </p:txBody>
      </p:sp>
      <p:sp>
        <p:nvSpPr>
          <p:cNvPr id="39" name="图片占位符 36"/>
          <p:cNvSpPr>
            <a:spLocks noGrp="1"/>
          </p:cNvSpPr>
          <p:nvPr>
            <p:ph type="pic" sz="quarter" idx="13"/>
          </p:nvPr>
        </p:nvSpPr>
        <p:spPr>
          <a:xfrm>
            <a:off x="4315256" y="2898775"/>
            <a:ext cx="1708150" cy="3041650"/>
          </a:xfrm>
        </p:spPr>
        <p:txBody>
          <a:bodyPr/>
          <a:lstStyle>
            <a:lvl1pPr>
              <a:defRPr>
                <a:noFill/>
              </a:defRPr>
            </a:lvl1pPr>
          </a:lstStyle>
          <a:p>
            <a:endParaRPr lang="zh-CN" altLang="en-US"/>
          </a:p>
        </p:txBody>
      </p:sp>
      <p:sp>
        <p:nvSpPr>
          <p:cNvPr id="40" name="图片占位符 36"/>
          <p:cNvSpPr>
            <a:spLocks noGrp="1"/>
          </p:cNvSpPr>
          <p:nvPr>
            <p:ph type="pic" sz="quarter" idx="14"/>
          </p:nvPr>
        </p:nvSpPr>
        <p:spPr>
          <a:xfrm>
            <a:off x="6167290" y="2898775"/>
            <a:ext cx="1708150" cy="3041650"/>
          </a:xfrm>
        </p:spPr>
        <p:txBody>
          <a:bodyPr/>
          <a:lstStyle>
            <a:lvl1pPr>
              <a:defRPr>
                <a:noFill/>
              </a:defRPr>
            </a:lvl1pPr>
          </a:lstStyle>
          <a:p>
            <a:endParaRPr lang="zh-CN" altLang="en-US"/>
          </a:p>
        </p:txBody>
      </p:sp>
      <p:sp>
        <p:nvSpPr>
          <p:cNvPr id="41" name="图片占位符 36"/>
          <p:cNvSpPr>
            <a:spLocks noGrp="1"/>
          </p:cNvSpPr>
          <p:nvPr>
            <p:ph type="pic" sz="quarter" idx="15"/>
          </p:nvPr>
        </p:nvSpPr>
        <p:spPr>
          <a:xfrm>
            <a:off x="8019324" y="2898775"/>
            <a:ext cx="1708150" cy="3041650"/>
          </a:xfrm>
        </p:spPr>
        <p:txBody>
          <a:bodyPr/>
          <a:lstStyle>
            <a:lvl1pPr>
              <a:defRPr>
                <a:noFill/>
              </a:defRPr>
            </a:lvl1pPr>
          </a:lstStyle>
          <a:p>
            <a:endParaRPr lang="zh-CN" altLang="en-US"/>
          </a:p>
        </p:txBody>
      </p:sp>
      <p:sp>
        <p:nvSpPr>
          <p:cNvPr id="42" name="图片占位符 36"/>
          <p:cNvSpPr>
            <a:spLocks noGrp="1"/>
          </p:cNvSpPr>
          <p:nvPr>
            <p:ph type="pic" sz="quarter" idx="16"/>
          </p:nvPr>
        </p:nvSpPr>
        <p:spPr>
          <a:xfrm>
            <a:off x="9871358" y="2898775"/>
            <a:ext cx="1708150" cy="3041650"/>
          </a:xfrm>
        </p:spPr>
        <p:txBody>
          <a:bodyPr/>
          <a:lstStyle>
            <a:lvl1pPr>
              <a:defRPr>
                <a:noFill/>
              </a:defRPr>
            </a:lvl1pPr>
          </a:lstStyle>
          <a:p>
            <a:endParaRPr lang="zh-CN" altLang="en-US"/>
          </a:p>
        </p:txBody>
      </p:sp>
      <p:sp>
        <p:nvSpPr>
          <p:cNvPr id="35" name="图片占位符 34"/>
          <p:cNvSpPr>
            <a:spLocks noGrp="1"/>
          </p:cNvSpPr>
          <p:nvPr>
            <p:ph type="pic" sz="quarter" idx="10"/>
          </p:nvPr>
        </p:nvSpPr>
        <p:spPr>
          <a:xfrm>
            <a:off x="-6350" y="0"/>
            <a:ext cx="12198350" cy="6858000"/>
          </a:xfrm>
          <a:noFill/>
        </p:spPr>
        <p:txBody>
          <a:bodyPr/>
          <a:lstStyle>
            <a:lvl1pPr>
              <a:defRPr>
                <a:noFill/>
              </a:defRPr>
            </a:lvl1pPr>
          </a:lstStyle>
          <a:p>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18" name="图片占位符 26"/>
          <p:cNvSpPr>
            <a:spLocks noGrp="1"/>
          </p:cNvSpPr>
          <p:nvPr>
            <p:ph type="pic" sz="quarter" idx="14"/>
          </p:nvPr>
        </p:nvSpPr>
        <p:spPr>
          <a:xfrm>
            <a:off x="2966062" y="228532"/>
            <a:ext cx="1325946" cy="1325946"/>
          </a:xfrm>
          <a:prstGeom prst="ellipse">
            <a:avLst/>
          </a:prstGeom>
          <a:noFill/>
        </p:spPr>
        <p:txBody>
          <a:bodyPr/>
          <a:lstStyle>
            <a:lvl1pPr>
              <a:defRPr>
                <a:noFill/>
              </a:defRPr>
            </a:lvl1pPr>
          </a:lstStyle>
          <a:p>
            <a:endParaRPr lang="zh-CN" altLang="en-US" dirty="0"/>
          </a:p>
        </p:txBody>
      </p:sp>
      <p:sp>
        <p:nvSpPr>
          <p:cNvPr id="19" name="图片占位符 26"/>
          <p:cNvSpPr>
            <a:spLocks noGrp="1"/>
          </p:cNvSpPr>
          <p:nvPr>
            <p:ph type="pic" sz="quarter" idx="15"/>
          </p:nvPr>
        </p:nvSpPr>
        <p:spPr>
          <a:xfrm>
            <a:off x="3252535" y="4080574"/>
            <a:ext cx="1746184" cy="1746184"/>
          </a:xfrm>
          <a:prstGeom prst="ellipse">
            <a:avLst/>
          </a:prstGeom>
          <a:noFill/>
        </p:spPr>
        <p:txBody>
          <a:bodyPr/>
          <a:lstStyle>
            <a:lvl1pPr>
              <a:defRPr>
                <a:noFill/>
              </a:defRPr>
            </a:lvl1pPr>
          </a:lstStyle>
          <a:p>
            <a:endParaRPr lang="zh-CN" altLang="en-US" dirty="0"/>
          </a:p>
        </p:txBody>
      </p:sp>
      <p:sp>
        <p:nvSpPr>
          <p:cNvPr id="20" name="图片占位符 26"/>
          <p:cNvSpPr>
            <a:spLocks noGrp="1"/>
          </p:cNvSpPr>
          <p:nvPr>
            <p:ph type="pic" sz="quarter" idx="16"/>
          </p:nvPr>
        </p:nvSpPr>
        <p:spPr>
          <a:xfrm>
            <a:off x="7494270" y="1963706"/>
            <a:ext cx="2396490" cy="2396490"/>
          </a:xfrm>
          <a:prstGeom prst="ellipse">
            <a:avLst/>
          </a:prstGeom>
          <a:noFill/>
        </p:spPr>
        <p:txBody>
          <a:bodyPr/>
          <a:lstStyle>
            <a:lvl1pPr>
              <a:defRPr>
                <a:noFill/>
              </a:defRPr>
            </a:lvl1pPr>
          </a:lstStyle>
          <a:p>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62" name="图片占位符 61"/>
          <p:cNvSpPr>
            <a:spLocks noGrp="1"/>
          </p:cNvSpPr>
          <p:nvPr>
            <p:ph type="pic" sz="quarter" idx="10"/>
          </p:nvPr>
        </p:nvSpPr>
        <p:spPr>
          <a:xfrm>
            <a:off x="1894840" y="659766"/>
            <a:ext cx="1076325" cy="1434156"/>
          </a:xfrm>
        </p:spPr>
        <p:txBody>
          <a:bodyPr/>
          <a:lstStyle>
            <a:lvl1pPr>
              <a:defRPr>
                <a:noFill/>
              </a:defRPr>
            </a:lvl1pPr>
          </a:lstStyle>
          <a:p>
            <a:endParaRPr lang="zh-CN" altLang="en-US"/>
          </a:p>
        </p:txBody>
      </p:sp>
      <p:sp>
        <p:nvSpPr>
          <p:cNvPr id="63" name="图片占位符 61"/>
          <p:cNvSpPr>
            <a:spLocks noGrp="1"/>
          </p:cNvSpPr>
          <p:nvPr>
            <p:ph type="pic" sz="quarter" idx="11"/>
          </p:nvPr>
        </p:nvSpPr>
        <p:spPr>
          <a:xfrm>
            <a:off x="2187757" y="4724891"/>
            <a:ext cx="1076325" cy="1434156"/>
          </a:xfrm>
        </p:spPr>
        <p:txBody>
          <a:bodyPr/>
          <a:lstStyle>
            <a:lvl1pPr>
              <a:defRPr>
                <a:noFill/>
              </a:defRPr>
            </a:lvl1pPr>
          </a:lstStyle>
          <a:p>
            <a:endParaRPr lang="zh-CN" altLang="en-US"/>
          </a:p>
        </p:txBody>
      </p:sp>
      <p:sp>
        <p:nvSpPr>
          <p:cNvPr id="64" name="图片占位符 61"/>
          <p:cNvSpPr>
            <a:spLocks noGrp="1"/>
          </p:cNvSpPr>
          <p:nvPr>
            <p:ph type="pic" sz="quarter" idx="12"/>
          </p:nvPr>
        </p:nvSpPr>
        <p:spPr>
          <a:xfrm>
            <a:off x="9383462" y="659766"/>
            <a:ext cx="1076325" cy="1434156"/>
          </a:xfrm>
        </p:spPr>
        <p:txBody>
          <a:bodyPr/>
          <a:lstStyle>
            <a:lvl1pPr>
              <a:defRPr>
                <a:noFill/>
              </a:defRPr>
            </a:lvl1pPr>
          </a:lstStyle>
          <a:p>
            <a:endParaRPr lang="zh-CN" altLang="en-US"/>
          </a:p>
        </p:txBody>
      </p:sp>
      <p:sp>
        <p:nvSpPr>
          <p:cNvPr id="65" name="图片占位符 61"/>
          <p:cNvSpPr>
            <a:spLocks noGrp="1"/>
          </p:cNvSpPr>
          <p:nvPr>
            <p:ph type="pic" sz="quarter" idx="13"/>
          </p:nvPr>
        </p:nvSpPr>
        <p:spPr>
          <a:xfrm>
            <a:off x="9196768" y="4724891"/>
            <a:ext cx="1076325" cy="1434156"/>
          </a:xfrm>
        </p:spPr>
        <p:txBody>
          <a:bodyPr/>
          <a:lstStyle>
            <a:lvl1pPr>
              <a:defRPr>
                <a:noFill/>
              </a:defRPr>
            </a:lvl1pPr>
          </a:lstStyle>
          <a:p>
            <a:endParaRPr lang="zh-CN" altLang="en-US"/>
          </a:p>
        </p:txBody>
      </p:sp>
      <p:sp>
        <p:nvSpPr>
          <p:cNvPr id="66" name="图片占位符 61"/>
          <p:cNvSpPr>
            <a:spLocks noGrp="1"/>
          </p:cNvSpPr>
          <p:nvPr>
            <p:ph type="pic" sz="quarter" idx="14"/>
          </p:nvPr>
        </p:nvSpPr>
        <p:spPr>
          <a:xfrm>
            <a:off x="1071046" y="2508541"/>
            <a:ext cx="1327212" cy="1768452"/>
          </a:xfrm>
        </p:spPr>
        <p:txBody>
          <a:bodyPr/>
          <a:lstStyle>
            <a:lvl1pPr>
              <a:defRPr>
                <a:noFill/>
              </a:defRPr>
            </a:lvl1pPr>
          </a:lstStyle>
          <a:p>
            <a:endParaRPr lang="zh-CN" altLang="en-US"/>
          </a:p>
        </p:txBody>
      </p:sp>
      <p:sp>
        <p:nvSpPr>
          <p:cNvPr id="67" name="图片占位符 61"/>
          <p:cNvSpPr>
            <a:spLocks noGrp="1"/>
          </p:cNvSpPr>
          <p:nvPr>
            <p:ph type="pic" sz="quarter" idx="15"/>
          </p:nvPr>
        </p:nvSpPr>
        <p:spPr>
          <a:xfrm>
            <a:off x="9796181" y="2508541"/>
            <a:ext cx="1327212" cy="1768452"/>
          </a:xfrm>
        </p:spPr>
        <p:txBody>
          <a:bodyPr/>
          <a:lstStyle>
            <a:lvl1pPr>
              <a:defRPr>
                <a:noFill/>
              </a:defRPr>
            </a:lvl1pPr>
          </a:lstStyle>
          <a:p>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39" name="图片占位符 22"/>
          <p:cNvSpPr>
            <a:spLocks noGrp="1"/>
          </p:cNvSpPr>
          <p:nvPr>
            <p:ph type="pic" sz="quarter" idx="26"/>
          </p:nvPr>
        </p:nvSpPr>
        <p:spPr>
          <a:xfrm>
            <a:off x="9294409" y="2872295"/>
            <a:ext cx="857647" cy="530346"/>
          </a:xfrm>
        </p:spPr>
        <p:txBody>
          <a:bodyPr/>
          <a:lstStyle>
            <a:lvl1pPr>
              <a:defRPr>
                <a:noFill/>
              </a:defRPr>
            </a:lvl1pPr>
          </a:lstStyle>
          <a:p>
            <a:endParaRPr lang="zh-CN" altLang="en-US"/>
          </a:p>
        </p:txBody>
      </p:sp>
      <p:sp>
        <p:nvSpPr>
          <p:cNvPr id="23" name="图片占位符 22"/>
          <p:cNvSpPr>
            <a:spLocks noGrp="1"/>
          </p:cNvSpPr>
          <p:nvPr>
            <p:ph type="pic" sz="quarter" idx="10"/>
          </p:nvPr>
        </p:nvSpPr>
        <p:spPr>
          <a:xfrm>
            <a:off x="5832475" y="1204913"/>
            <a:ext cx="1309688" cy="830262"/>
          </a:xfrm>
        </p:spPr>
        <p:txBody>
          <a:bodyPr/>
          <a:lstStyle>
            <a:lvl1pPr>
              <a:defRPr>
                <a:noFill/>
              </a:defRPr>
            </a:lvl1pPr>
          </a:lstStyle>
          <a:p>
            <a:endParaRPr lang="zh-CN" altLang="en-US"/>
          </a:p>
        </p:txBody>
      </p:sp>
      <p:sp>
        <p:nvSpPr>
          <p:cNvPr id="24" name="图片占位符 22"/>
          <p:cNvSpPr>
            <a:spLocks noGrp="1"/>
          </p:cNvSpPr>
          <p:nvPr>
            <p:ph type="pic" sz="quarter" idx="11"/>
          </p:nvPr>
        </p:nvSpPr>
        <p:spPr>
          <a:xfrm>
            <a:off x="9717474" y="-399892"/>
            <a:ext cx="1996633" cy="1234665"/>
          </a:xfrm>
        </p:spPr>
        <p:txBody>
          <a:bodyPr/>
          <a:lstStyle>
            <a:lvl1pPr>
              <a:defRPr>
                <a:noFill/>
              </a:defRPr>
            </a:lvl1pPr>
          </a:lstStyle>
          <a:p>
            <a:endParaRPr lang="zh-CN" altLang="en-US"/>
          </a:p>
        </p:txBody>
      </p:sp>
      <p:sp>
        <p:nvSpPr>
          <p:cNvPr id="25" name="图片占位符 22"/>
          <p:cNvSpPr>
            <a:spLocks noGrp="1"/>
          </p:cNvSpPr>
          <p:nvPr>
            <p:ph type="pic" sz="quarter" idx="12"/>
          </p:nvPr>
        </p:nvSpPr>
        <p:spPr>
          <a:xfrm>
            <a:off x="11317287" y="1778202"/>
            <a:ext cx="1393071" cy="874305"/>
          </a:xfrm>
        </p:spPr>
        <p:txBody>
          <a:bodyPr/>
          <a:lstStyle>
            <a:lvl1pPr>
              <a:defRPr>
                <a:noFill/>
              </a:defRPr>
            </a:lvl1pPr>
          </a:lstStyle>
          <a:p>
            <a:endParaRPr lang="zh-CN" altLang="en-US"/>
          </a:p>
        </p:txBody>
      </p:sp>
      <p:sp>
        <p:nvSpPr>
          <p:cNvPr id="26" name="图片占位符 22"/>
          <p:cNvSpPr>
            <a:spLocks noGrp="1"/>
          </p:cNvSpPr>
          <p:nvPr>
            <p:ph type="pic" sz="quarter" idx="13"/>
          </p:nvPr>
        </p:nvSpPr>
        <p:spPr>
          <a:xfrm>
            <a:off x="9717053" y="1647870"/>
            <a:ext cx="1414537" cy="896787"/>
          </a:xfrm>
        </p:spPr>
        <p:txBody>
          <a:bodyPr/>
          <a:lstStyle>
            <a:lvl1pPr>
              <a:defRPr>
                <a:noFill/>
              </a:defRPr>
            </a:lvl1pPr>
          </a:lstStyle>
          <a:p>
            <a:endParaRPr lang="zh-CN" altLang="en-US"/>
          </a:p>
        </p:txBody>
      </p:sp>
      <p:sp>
        <p:nvSpPr>
          <p:cNvPr id="27" name="图片占位符 22"/>
          <p:cNvSpPr>
            <a:spLocks noGrp="1"/>
          </p:cNvSpPr>
          <p:nvPr>
            <p:ph type="pic" sz="quarter" idx="14"/>
          </p:nvPr>
        </p:nvSpPr>
        <p:spPr>
          <a:xfrm>
            <a:off x="8273397" y="977117"/>
            <a:ext cx="1021012" cy="643153"/>
          </a:xfrm>
        </p:spPr>
        <p:txBody>
          <a:bodyPr/>
          <a:lstStyle>
            <a:lvl1pPr>
              <a:defRPr>
                <a:noFill/>
              </a:defRPr>
            </a:lvl1pPr>
          </a:lstStyle>
          <a:p>
            <a:endParaRPr lang="zh-CN" altLang="en-US"/>
          </a:p>
        </p:txBody>
      </p:sp>
      <p:sp>
        <p:nvSpPr>
          <p:cNvPr id="28" name="图片占位符 22"/>
          <p:cNvSpPr>
            <a:spLocks noGrp="1"/>
          </p:cNvSpPr>
          <p:nvPr>
            <p:ph type="pic" sz="quarter" idx="15"/>
          </p:nvPr>
        </p:nvSpPr>
        <p:spPr>
          <a:xfrm>
            <a:off x="7252816" y="-104136"/>
            <a:ext cx="779044" cy="642186"/>
          </a:xfrm>
        </p:spPr>
        <p:txBody>
          <a:bodyPr/>
          <a:lstStyle>
            <a:lvl1pPr>
              <a:defRPr>
                <a:noFill/>
              </a:defRPr>
            </a:lvl1pPr>
          </a:lstStyle>
          <a:p>
            <a:endParaRPr lang="zh-CN" altLang="en-US"/>
          </a:p>
        </p:txBody>
      </p:sp>
      <p:sp>
        <p:nvSpPr>
          <p:cNvPr id="29" name="图片占位符 22"/>
          <p:cNvSpPr>
            <a:spLocks noGrp="1"/>
          </p:cNvSpPr>
          <p:nvPr>
            <p:ph type="pic" sz="quarter" idx="16"/>
          </p:nvPr>
        </p:nvSpPr>
        <p:spPr>
          <a:xfrm>
            <a:off x="7118195" y="2330966"/>
            <a:ext cx="1644456" cy="1044886"/>
          </a:xfrm>
        </p:spPr>
        <p:txBody>
          <a:bodyPr/>
          <a:lstStyle>
            <a:lvl1pPr>
              <a:defRPr>
                <a:noFill/>
              </a:defRPr>
            </a:lvl1pPr>
          </a:lstStyle>
          <a:p>
            <a:endParaRPr lang="zh-CN" altLang="en-US"/>
          </a:p>
        </p:txBody>
      </p:sp>
      <p:sp>
        <p:nvSpPr>
          <p:cNvPr id="31" name="图片占位符 22"/>
          <p:cNvSpPr>
            <a:spLocks noGrp="1"/>
          </p:cNvSpPr>
          <p:nvPr>
            <p:ph type="pic" sz="quarter" idx="18"/>
          </p:nvPr>
        </p:nvSpPr>
        <p:spPr>
          <a:xfrm>
            <a:off x="11538578" y="3439366"/>
            <a:ext cx="1022168" cy="636935"/>
          </a:xfrm>
        </p:spPr>
        <p:txBody>
          <a:bodyPr/>
          <a:lstStyle>
            <a:lvl1pPr>
              <a:defRPr>
                <a:noFill/>
              </a:defRPr>
            </a:lvl1pPr>
          </a:lstStyle>
          <a:p>
            <a:endParaRPr lang="zh-CN" altLang="en-US"/>
          </a:p>
        </p:txBody>
      </p:sp>
      <p:sp>
        <p:nvSpPr>
          <p:cNvPr id="32" name="图片占位符 22"/>
          <p:cNvSpPr>
            <a:spLocks noGrp="1"/>
          </p:cNvSpPr>
          <p:nvPr>
            <p:ph type="pic" sz="quarter" idx="19"/>
          </p:nvPr>
        </p:nvSpPr>
        <p:spPr>
          <a:xfrm>
            <a:off x="9804304" y="4074461"/>
            <a:ext cx="1332146" cy="830089"/>
          </a:xfrm>
        </p:spPr>
        <p:txBody>
          <a:bodyPr/>
          <a:lstStyle>
            <a:lvl1pPr>
              <a:defRPr>
                <a:noFill/>
              </a:defRPr>
            </a:lvl1pPr>
          </a:lstStyle>
          <a:p>
            <a:endParaRPr lang="zh-CN" altLang="en-US"/>
          </a:p>
        </p:txBody>
      </p:sp>
      <p:sp>
        <p:nvSpPr>
          <p:cNvPr id="33" name="图片占位符 22"/>
          <p:cNvSpPr>
            <a:spLocks noGrp="1"/>
          </p:cNvSpPr>
          <p:nvPr>
            <p:ph type="pic" sz="quarter" idx="20"/>
          </p:nvPr>
        </p:nvSpPr>
        <p:spPr>
          <a:xfrm>
            <a:off x="7938581" y="3707009"/>
            <a:ext cx="986171" cy="830089"/>
          </a:xfrm>
        </p:spPr>
        <p:txBody>
          <a:bodyPr/>
          <a:lstStyle>
            <a:lvl1pPr>
              <a:defRPr>
                <a:noFill/>
              </a:defRPr>
            </a:lvl1pPr>
          </a:lstStyle>
          <a:p>
            <a:endParaRPr lang="zh-CN" altLang="en-US"/>
          </a:p>
        </p:txBody>
      </p:sp>
      <p:sp>
        <p:nvSpPr>
          <p:cNvPr id="34" name="图片占位符 22"/>
          <p:cNvSpPr>
            <a:spLocks noGrp="1"/>
          </p:cNvSpPr>
          <p:nvPr>
            <p:ph type="pic" sz="quarter" idx="21"/>
          </p:nvPr>
        </p:nvSpPr>
        <p:spPr>
          <a:xfrm>
            <a:off x="8069057" y="5128878"/>
            <a:ext cx="524675" cy="432502"/>
          </a:xfrm>
        </p:spPr>
        <p:txBody>
          <a:bodyPr/>
          <a:lstStyle>
            <a:lvl1pPr>
              <a:defRPr>
                <a:noFill/>
              </a:defRPr>
            </a:lvl1pPr>
          </a:lstStyle>
          <a:p>
            <a:endParaRPr lang="zh-CN" altLang="en-US"/>
          </a:p>
        </p:txBody>
      </p:sp>
      <p:sp>
        <p:nvSpPr>
          <p:cNvPr id="35" name="图片占位符 22"/>
          <p:cNvSpPr>
            <a:spLocks noGrp="1"/>
          </p:cNvSpPr>
          <p:nvPr>
            <p:ph type="pic" sz="quarter" idx="22"/>
          </p:nvPr>
        </p:nvSpPr>
        <p:spPr>
          <a:xfrm>
            <a:off x="6758442" y="4345691"/>
            <a:ext cx="1014138" cy="820753"/>
          </a:xfrm>
        </p:spPr>
        <p:txBody>
          <a:bodyPr/>
          <a:lstStyle>
            <a:lvl1pPr>
              <a:defRPr>
                <a:noFill/>
              </a:defRPr>
            </a:lvl1pPr>
          </a:lstStyle>
          <a:p>
            <a:endParaRPr lang="zh-CN" altLang="en-US"/>
          </a:p>
        </p:txBody>
      </p:sp>
      <p:sp>
        <p:nvSpPr>
          <p:cNvPr id="36" name="图片占位符 22"/>
          <p:cNvSpPr>
            <a:spLocks noGrp="1"/>
          </p:cNvSpPr>
          <p:nvPr>
            <p:ph type="pic" sz="quarter" idx="23"/>
          </p:nvPr>
        </p:nvSpPr>
        <p:spPr>
          <a:xfrm>
            <a:off x="5045175" y="4837196"/>
            <a:ext cx="920162" cy="583364"/>
          </a:xfrm>
        </p:spPr>
        <p:txBody>
          <a:bodyPr/>
          <a:lstStyle>
            <a:lvl1pPr>
              <a:defRPr>
                <a:noFill/>
              </a:defRPr>
            </a:lvl1pPr>
          </a:lstStyle>
          <a:p>
            <a:endParaRPr lang="zh-CN" altLang="en-US"/>
          </a:p>
        </p:txBody>
      </p:sp>
      <p:sp>
        <p:nvSpPr>
          <p:cNvPr id="37" name="图片占位符 22"/>
          <p:cNvSpPr>
            <a:spLocks noGrp="1"/>
          </p:cNvSpPr>
          <p:nvPr>
            <p:ph type="pic" sz="quarter" idx="24"/>
          </p:nvPr>
        </p:nvSpPr>
        <p:spPr>
          <a:xfrm>
            <a:off x="4032498" y="4333944"/>
            <a:ext cx="541098" cy="409646"/>
          </a:xfrm>
        </p:spPr>
        <p:txBody>
          <a:bodyPr/>
          <a:lstStyle>
            <a:lvl1pPr>
              <a:defRPr>
                <a:noFill/>
              </a:defRPr>
            </a:lvl1pPr>
          </a:lstStyle>
          <a:p>
            <a:endParaRPr lang="zh-CN" altLang="en-US"/>
          </a:p>
        </p:txBody>
      </p:sp>
      <p:sp>
        <p:nvSpPr>
          <p:cNvPr id="38" name="图片占位符 22"/>
          <p:cNvSpPr>
            <a:spLocks noGrp="1"/>
          </p:cNvSpPr>
          <p:nvPr>
            <p:ph type="pic" sz="quarter" idx="25"/>
          </p:nvPr>
        </p:nvSpPr>
        <p:spPr>
          <a:xfrm>
            <a:off x="4557172" y="2967316"/>
            <a:ext cx="943157" cy="583224"/>
          </a:xfrm>
        </p:spPr>
        <p:txBody>
          <a:bodyPr/>
          <a:lstStyle>
            <a:lvl1pPr>
              <a:defRPr>
                <a:noFill/>
              </a:defRPr>
            </a:lvl1pPr>
          </a:lstStyle>
          <a:p>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51" name="图片占位符 28"/>
          <p:cNvSpPr>
            <a:spLocks noGrp="1"/>
          </p:cNvSpPr>
          <p:nvPr>
            <p:ph type="pic" sz="quarter" idx="32"/>
          </p:nvPr>
        </p:nvSpPr>
        <p:spPr>
          <a:xfrm>
            <a:off x="4864312" y="4678936"/>
            <a:ext cx="629650" cy="583667"/>
          </a:xfrm>
        </p:spPr>
        <p:txBody>
          <a:bodyPr/>
          <a:lstStyle>
            <a:lvl1pPr>
              <a:defRPr>
                <a:noFill/>
              </a:defRPr>
            </a:lvl1pPr>
          </a:lstStyle>
          <a:p>
            <a:endParaRPr lang="zh-CN" altLang="en-US" dirty="0"/>
          </a:p>
        </p:txBody>
      </p:sp>
      <p:sp>
        <p:nvSpPr>
          <p:cNvPr id="29" name="图片占位符 28"/>
          <p:cNvSpPr>
            <a:spLocks noGrp="1"/>
          </p:cNvSpPr>
          <p:nvPr>
            <p:ph type="pic" sz="quarter" idx="10"/>
          </p:nvPr>
        </p:nvSpPr>
        <p:spPr>
          <a:xfrm>
            <a:off x="661988" y="811214"/>
            <a:ext cx="1130300" cy="1047754"/>
          </a:xfrm>
        </p:spPr>
        <p:txBody>
          <a:bodyPr/>
          <a:lstStyle>
            <a:lvl1pPr>
              <a:defRPr>
                <a:noFill/>
              </a:defRPr>
            </a:lvl1pPr>
          </a:lstStyle>
          <a:p>
            <a:endParaRPr lang="zh-CN" altLang="en-US"/>
          </a:p>
        </p:txBody>
      </p:sp>
      <p:sp>
        <p:nvSpPr>
          <p:cNvPr id="30" name="图片占位符 28"/>
          <p:cNvSpPr>
            <a:spLocks noGrp="1"/>
          </p:cNvSpPr>
          <p:nvPr>
            <p:ph type="pic" sz="quarter" idx="11"/>
          </p:nvPr>
        </p:nvSpPr>
        <p:spPr>
          <a:xfrm>
            <a:off x="3028821" y="1224155"/>
            <a:ext cx="626984" cy="581195"/>
          </a:xfrm>
        </p:spPr>
        <p:txBody>
          <a:bodyPr/>
          <a:lstStyle>
            <a:lvl1pPr>
              <a:defRPr>
                <a:noFill/>
              </a:defRPr>
            </a:lvl1pPr>
          </a:lstStyle>
          <a:p>
            <a:endParaRPr lang="zh-CN" altLang="en-US"/>
          </a:p>
        </p:txBody>
      </p:sp>
      <p:sp>
        <p:nvSpPr>
          <p:cNvPr id="31" name="图片占位符 28"/>
          <p:cNvSpPr>
            <a:spLocks noGrp="1"/>
          </p:cNvSpPr>
          <p:nvPr>
            <p:ph type="pic" sz="quarter" idx="12"/>
          </p:nvPr>
        </p:nvSpPr>
        <p:spPr>
          <a:xfrm>
            <a:off x="4670460" y="624127"/>
            <a:ext cx="735421" cy="681713"/>
          </a:xfrm>
        </p:spPr>
        <p:txBody>
          <a:bodyPr/>
          <a:lstStyle>
            <a:lvl1pPr>
              <a:defRPr>
                <a:noFill/>
              </a:defRPr>
            </a:lvl1pPr>
          </a:lstStyle>
          <a:p>
            <a:endParaRPr lang="zh-CN" altLang="en-US"/>
          </a:p>
        </p:txBody>
      </p:sp>
      <p:sp>
        <p:nvSpPr>
          <p:cNvPr id="32" name="图片占位符 28"/>
          <p:cNvSpPr>
            <a:spLocks noGrp="1"/>
          </p:cNvSpPr>
          <p:nvPr>
            <p:ph type="pic" sz="quarter" idx="13"/>
          </p:nvPr>
        </p:nvSpPr>
        <p:spPr>
          <a:xfrm>
            <a:off x="8464202" y="833039"/>
            <a:ext cx="735421" cy="681713"/>
          </a:xfrm>
        </p:spPr>
        <p:txBody>
          <a:bodyPr/>
          <a:lstStyle>
            <a:lvl1pPr>
              <a:defRPr>
                <a:noFill/>
              </a:defRPr>
            </a:lvl1pPr>
          </a:lstStyle>
          <a:p>
            <a:endParaRPr lang="zh-CN" altLang="en-US"/>
          </a:p>
        </p:txBody>
      </p:sp>
      <p:sp>
        <p:nvSpPr>
          <p:cNvPr id="33" name="图片占位符 28"/>
          <p:cNvSpPr>
            <a:spLocks noGrp="1"/>
          </p:cNvSpPr>
          <p:nvPr>
            <p:ph type="pic" sz="quarter" idx="14"/>
          </p:nvPr>
        </p:nvSpPr>
        <p:spPr>
          <a:xfrm>
            <a:off x="10452524" y="619173"/>
            <a:ext cx="966137" cy="895580"/>
          </a:xfrm>
        </p:spPr>
        <p:txBody>
          <a:bodyPr/>
          <a:lstStyle>
            <a:lvl1pPr>
              <a:defRPr>
                <a:noFill/>
              </a:defRPr>
            </a:lvl1pPr>
          </a:lstStyle>
          <a:p>
            <a:endParaRPr lang="zh-CN" altLang="en-US"/>
          </a:p>
        </p:txBody>
      </p:sp>
      <p:sp>
        <p:nvSpPr>
          <p:cNvPr id="34" name="图片占位符 28"/>
          <p:cNvSpPr>
            <a:spLocks noGrp="1"/>
          </p:cNvSpPr>
          <p:nvPr>
            <p:ph type="pic" sz="quarter" idx="15"/>
          </p:nvPr>
        </p:nvSpPr>
        <p:spPr>
          <a:xfrm>
            <a:off x="10640060" y="2357886"/>
            <a:ext cx="663421" cy="614971"/>
          </a:xfrm>
        </p:spPr>
        <p:txBody>
          <a:bodyPr/>
          <a:lstStyle>
            <a:lvl1pPr>
              <a:defRPr>
                <a:noFill/>
              </a:defRPr>
            </a:lvl1pPr>
          </a:lstStyle>
          <a:p>
            <a:endParaRPr lang="zh-CN" altLang="en-US"/>
          </a:p>
        </p:txBody>
      </p:sp>
      <p:sp>
        <p:nvSpPr>
          <p:cNvPr id="35" name="图片占位符 28"/>
          <p:cNvSpPr>
            <a:spLocks noGrp="1"/>
          </p:cNvSpPr>
          <p:nvPr>
            <p:ph type="pic" sz="quarter" idx="16"/>
          </p:nvPr>
        </p:nvSpPr>
        <p:spPr>
          <a:xfrm>
            <a:off x="7280831" y="1890739"/>
            <a:ext cx="620751" cy="575417"/>
          </a:xfrm>
        </p:spPr>
        <p:txBody>
          <a:bodyPr/>
          <a:lstStyle>
            <a:lvl1pPr>
              <a:defRPr>
                <a:noFill/>
              </a:defRPr>
            </a:lvl1pPr>
          </a:lstStyle>
          <a:p>
            <a:endParaRPr lang="zh-CN" altLang="en-US"/>
          </a:p>
        </p:txBody>
      </p:sp>
      <p:sp>
        <p:nvSpPr>
          <p:cNvPr id="36" name="图片占位符 28"/>
          <p:cNvSpPr>
            <a:spLocks noGrp="1"/>
          </p:cNvSpPr>
          <p:nvPr>
            <p:ph type="pic" sz="quarter" idx="17"/>
          </p:nvPr>
        </p:nvSpPr>
        <p:spPr>
          <a:xfrm>
            <a:off x="5593643" y="2130606"/>
            <a:ext cx="620751" cy="575417"/>
          </a:xfrm>
        </p:spPr>
        <p:txBody>
          <a:bodyPr/>
          <a:lstStyle>
            <a:lvl1pPr>
              <a:defRPr>
                <a:noFill/>
              </a:defRPr>
            </a:lvl1pPr>
          </a:lstStyle>
          <a:p>
            <a:endParaRPr lang="zh-CN" altLang="en-US"/>
          </a:p>
        </p:txBody>
      </p:sp>
      <p:sp>
        <p:nvSpPr>
          <p:cNvPr id="37" name="图片占位符 28"/>
          <p:cNvSpPr>
            <a:spLocks noGrp="1"/>
          </p:cNvSpPr>
          <p:nvPr>
            <p:ph type="pic" sz="quarter" idx="18"/>
          </p:nvPr>
        </p:nvSpPr>
        <p:spPr>
          <a:xfrm>
            <a:off x="10004168" y="3446328"/>
            <a:ext cx="866209" cy="802949"/>
          </a:xfrm>
        </p:spPr>
        <p:txBody>
          <a:bodyPr/>
          <a:lstStyle>
            <a:lvl1pPr>
              <a:defRPr>
                <a:noFill/>
              </a:defRPr>
            </a:lvl1pPr>
          </a:lstStyle>
          <a:p>
            <a:endParaRPr lang="zh-CN" altLang="en-US"/>
          </a:p>
        </p:txBody>
      </p:sp>
      <p:sp>
        <p:nvSpPr>
          <p:cNvPr id="38" name="图片占位符 28"/>
          <p:cNvSpPr>
            <a:spLocks noGrp="1"/>
          </p:cNvSpPr>
          <p:nvPr>
            <p:ph type="pic" sz="quarter" idx="19"/>
          </p:nvPr>
        </p:nvSpPr>
        <p:spPr>
          <a:xfrm>
            <a:off x="8383149" y="3572011"/>
            <a:ext cx="622600" cy="577131"/>
          </a:xfrm>
        </p:spPr>
        <p:txBody>
          <a:bodyPr/>
          <a:lstStyle>
            <a:lvl1pPr>
              <a:defRPr>
                <a:noFill/>
              </a:defRPr>
            </a:lvl1pPr>
          </a:lstStyle>
          <a:p>
            <a:endParaRPr lang="zh-CN" altLang="en-US"/>
          </a:p>
        </p:txBody>
      </p:sp>
      <p:sp>
        <p:nvSpPr>
          <p:cNvPr id="39" name="图片占位符 28"/>
          <p:cNvSpPr>
            <a:spLocks noGrp="1"/>
          </p:cNvSpPr>
          <p:nvPr>
            <p:ph type="pic" sz="quarter" idx="20"/>
          </p:nvPr>
        </p:nvSpPr>
        <p:spPr>
          <a:xfrm>
            <a:off x="10622278" y="4952962"/>
            <a:ext cx="981390" cy="909719"/>
          </a:xfrm>
        </p:spPr>
        <p:txBody>
          <a:bodyPr/>
          <a:lstStyle>
            <a:lvl1pPr>
              <a:defRPr>
                <a:noFill/>
              </a:defRPr>
            </a:lvl1pPr>
          </a:lstStyle>
          <a:p>
            <a:endParaRPr lang="zh-CN" altLang="en-US"/>
          </a:p>
        </p:txBody>
      </p:sp>
      <p:sp>
        <p:nvSpPr>
          <p:cNvPr id="40" name="图片占位符 28"/>
          <p:cNvSpPr>
            <a:spLocks noGrp="1"/>
          </p:cNvSpPr>
          <p:nvPr>
            <p:ph type="pic" sz="quarter" idx="21"/>
          </p:nvPr>
        </p:nvSpPr>
        <p:spPr>
          <a:xfrm>
            <a:off x="9201713" y="4820233"/>
            <a:ext cx="629650" cy="583667"/>
          </a:xfrm>
        </p:spPr>
        <p:txBody>
          <a:bodyPr/>
          <a:lstStyle>
            <a:lvl1pPr>
              <a:defRPr>
                <a:noFill/>
              </a:defRPr>
            </a:lvl1pPr>
          </a:lstStyle>
          <a:p>
            <a:endParaRPr lang="zh-CN" altLang="en-US"/>
          </a:p>
        </p:txBody>
      </p:sp>
      <p:sp>
        <p:nvSpPr>
          <p:cNvPr id="41" name="图片占位符 28"/>
          <p:cNvSpPr>
            <a:spLocks noGrp="1"/>
          </p:cNvSpPr>
          <p:nvPr>
            <p:ph type="pic" sz="quarter" idx="22"/>
          </p:nvPr>
        </p:nvSpPr>
        <p:spPr>
          <a:xfrm>
            <a:off x="7855487" y="5074920"/>
            <a:ext cx="629650" cy="583667"/>
          </a:xfrm>
        </p:spPr>
        <p:txBody>
          <a:bodyPr/>
          <a:lstStyle>
            <a:lvl1pPr>
              <a:defRPr>
                <a:noFill/>
              </a:defRPr>
            </a:lvl1pPr>
          </a:lstStyle>
          <a:p>
            <a:endParaRPr lang="zh-CN" altLang="en-US"/>
          </a:p>
        </p:txBody>
      </p:sp>
      <p:sp>
        <p:nvSpPr>
          <p:cNvPr id="42" name="图片占位符 28"/>
          <p:cNvSpPr>
            <a:spLocks noGrp="1"/>
          </p:cNvSpPr>
          <p:nvPr>
            <p:ph type="pic" sz="quarter" idx="23"/>
          </p:nvPr>
        </p:nvSpPr>
        <p:spPr>
          <a:xfrm>
            <a:off x="6696476" y="4529257"/>
            <a:ext cx="629650" cy="583667"/>
          </a:xfrm>
        </p:spPr>
        <p:txBody>
          <a:bodyPr/>
          <a:lstStyle>
            <a:lvl1pPr>
              <a:defRPr>
                <a:noFill/>
              </a:defRPr>
            </a:lvl1pPr>
          </a:lstStyle>
          <a:p>
            <a:endParaRPr lang="zh-CN" altLang="en-US" dirty="0"/>
          </a:p>
        </p:txBody>
      </p:sp>
      <p:sp>
        <p:nvSpPr>
          <p:cNvPr id="43" name="图片占位符 28"/>
          <p:cNvSpPr>
            <a:spLocks noGrp="1"/>
          </p:cNvSpPr>
          <p:nvPr>
            <p:ph type="pic" sz="quarter" idx="24"/>
          </p:nvPr>
        </p:nvSpPr>
        <p:spPr>
          <a:xfrm>
            <a:off x="5959235" y="5404759"/>
            <a:ext cx="629650" cy="583667"/>
          </a:xfrm>
        </p:spPr>
        <p:txBody>
          <a:bodyPr/>
          <a:lstStyle>
            <a:lvl1pPr>
              <a:defRPr>
                <a:noFill/>
              </a:defRPr>
            </a:lvl1pPr>
          </a:lstStyle>
          <a:p>
            <a:endParaRPr lang="zh-CN" altLang="en-US"/>
          </a:p>
        </p:txBody>
      </p:sp>
      <p:sp>
        <p:nvSpPr>
          <p:cNvPr id="45" name="图片占位符 28"/>
          <p:cNvSpPr>
            <a:spLocks noGrp="1"/>
          </p:cNvSpPr>
          <p:nvPr>
            <p:ph type="pic" sz="quarter" idx="26"/>
          </p:nvPr>
        </p:nvSpPr>
        <p:spPr>
          <a:xfrm>
            <a:off x="3189009" y="4820233"/>
            <a:ext cx="903475" cy="837495"/>
          </a:xfrm>
        </p:spPr>
        <p:txBody>
          <a:bodyPr/>
          <a:lstStyle>
            <a:lvl1pPr>
              <a:defRPr>
                <a:noFill/>
              </a:defRPr>
            </a:lvl1pPr>
          </a:lstStyle>
          <a:p>
            <a:endParaRPr lang="zh-CN" altLang="en-US"/>
          </a:p>
        </p:txBody>
      </p:sp>
      <p:sp>
        <p:nvSpPr>
          <p:cNvPr id="46" name="图片占位符 28"/>
          <p:cNvSpPr>
            <a:spLocks noGrp="1"/>
          </p:cNvSpPr>
          <p:nvPr>
            <p:ph type="pic" sz="quarter" idx="27"/>
          </p:nvPr>
        </p:nvSpPr>
        <p:spPr>
          <a:xfrm>
            <a:off x="851921" y="5247038"/>
            <a:ext cx="1122533" cy="1040555"/>
          </a:xfrm>
        </p:spPr>
        <p:txBody>
          <a:bodyPr/>
          <a:lstStyle>
            <a:lvl1pPr>
              <a:defRPr>
                <a:noFill/>
              </a:defRPr>
            </a:lvl1pPr>
          </a:lstStyle>
          <a:p>
            <a:endParaRPr lang="zh-CN" altLang="en-US"/>
          </a:p>
        </p:txBody>
      </p:sp>
      <p:sp>
        <p:nvSpPr>
          <p:cNvPr id="47" name="图片占位符 28"/>
          <p:cNvSpPr>
            <a:spLocks noGrp="1"/>
          </p:cNvSpPr>
          <p:nvPr>
            <p:ph type="pic" sz="quarter" idx="28"/>
          </p:nvPr>
        </p:nvSpPr>
        <p:spPr>
          <a:xfrm>
            <a:off x="640404" y="3604155"/>
            <a:ext cx="711417" cy="659463"/>
          </a:xfrm>
        </p:spPr>
        <p:txBody>
          <a:bodyPr/>
          <a:lstStyle>
            <a:lvl1pPr>
              <a:defRPr>
                <a:noFill/>
              </a:defRPr>
            </a:lvl1pPr>
          </a:lstStyle>
          <a:p>
            <a:endParaRPr lang="zh-CN" altLang="en-US"/>
          </a:p>
        </p:txBody>
      </p:sp>
      <p:sp>
        <p:nvSpPr>
          <p:cNvPr id="48" name="图片占位符 28"/>
          <p:cNvSpPr>
            <a:spLocks noGrp="1"/>
          </p:cNvSpPr>
          <p:nvPr>
            <p:ph type="pic" sz="quarter" idx="29"/>
          </p:nvPr>
        </p:nvSpPr>
        <p:spPr>
          <a:xfrm>
            <a:off x="1821167" y="4239052"/>
            <a:ext cx="622308" cy="576861"/>
          </a:xfrm>
        </p:spPr>
        <p:txBody>
          <a:bodyPr/>
          <a:lstStyle>
            <a:lvl1pPr>
              <a:defRPr>
                <a:noFill/>
              </a:defRPr>
            </a:lvl1pPr>
          </a:lstStyle>
          <a:p>
            <a:endParaRPr lang="zh-CN" altLang="en-US"/>
          </a:p>
        </p:txBody>
      </p:sp>
      <p:sp>
        <p:nvSpPr>
          <p:cNvPr id="49" name="图片占位符 28"/>
          <p:cNvSpPr>
            <a:spLocks noGrp="1"/>
          </p:cNvSpPr>
          <p:nvPr>
            <p:ph type="pic" sz="quarter" idx="30"/>
          </p:nvPr>
        </p:nvSpPr>
        <p:spPr>
          <a:xfrm>
            <a:off x="1436370" y="2502853"/>
            <a:ext cx="712146" cy="660138"/>
          </a:xfrm>
        </p:spPr>
        <p:txBody>
          <a:bodyPr/>
          <a:lstStyle>
            <a:lvl1pPr>
              <a:defRPr>
                <a:noFill/>
              </a:defRPr>
            </a:lvl1pPr>
          </a:lstStyle>
          <a:p>
            <a:endParaRPr lang="zh-CN" altLang="en-US"/>
          </a:p>
        </p:txBody>
      </p:sp>
      <p:sp>
        <p:nvSpPr>
          <p:cNvPr id="50" name="图片占位符 28"/>
          <p:cNvSpPr>
            <a:spLocks noGrp="1"/>
          </p:cNvSpPr>
          <p:nvPr>
            <p:ph type="pic" sz="quarter" idx="31"/>
          </p:nvPr>
        </p:nvSpPr>
        <p:spPr>
          <a:xfrm>
            <a:off x="3239377" y="2795865"/>
            <a:ext cx="626985" cy="581196"/>
          </a:xfrm>
        </p:spPr>
        <p:txBody>
          <a:bodyPr/>
          <a:lstStyle>
            <a:lvl1pPr>
              <a:defRPr>
                <a:noFill/>
              </a:defRPr>
            </a:lvl1pPr>
          </a:lstStyle>
          <a:p>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3_自定义版式">
    <p:spTree>
      <p:nvGrpSpPr>
        <p:cNvPr id="1" name=""/>
        <p:cNvGrpSpPr/>
        <p:nvPr/>
      </p:nvGrpSpPr>
      <p:grpSpPr>
        <a:xfrm>
          <a:off x="0" y="0"/>
          <a:ext cx="0" cy="0"/>
          <a:chOff x="0" y="0"/>
          <a:chExt cx="0" cy="0"/>
        </a:xfrm>
      </p:grpSpPr>
      <p:sp>
        <p:nvSpPr>
          <p:cNvPr id="32" name="图片占位符 30"/>
          <p:cNvSpPr>
            <a:spLocks noGrp="1"/>
          </p:cNvSpPr>
          <p:nvPr>
            <p:ph type="pic" sz="quarter" idx="11"/>
          </p:nvPr>
        </p:nvSpPr>
        <p:spPr>
          <a:xfrm>
            <a:off x="3360633" y="2574817"/>
            <a:ext cx="938343" cy="583224"/>
          </a:xfrm>
        </p:spPr>
        <p:txBody>
          <a:bodyPr/>
          <a:lstStyle>
            <a:lvl1pPr>
              <a:defRPr>
                <a:noFill/>
              </a:defRPr>
            </a:lvl1pPr>
          </a:lstStyle>
          <a:p>
            <a:endParaRPr lang="zh-CN" altLang="en-US"/>
          </a:p>
        </p:txBody>
      </p:sp>
      <p:sp>
        <p:nvSpPr>
          <p:cNvPr id="33" name="图片占位符 30"/>
          <p:cNvSpPr>
            <a:spLocks noGrp="1"/>
          </p:cNvSpPr>
          <p:nvPr>
            <p:ph type="pic" sz="quarter" idx="12"/>
          </p:nvPr>
        </p:nvSpPr>
        <p:spPr>
          <a:xfrm>
            <a:off x="4590047" y="2200339"/>
            <a:ext cx="763589" cy="470828"/>
          </a:xfrm>
        </p:spPr>
        <p:txBody>
          <a:bodyPr/>
          <a:lstStyle>
            <a:lvl1pPr>
              <a:defRPr>
                <a:noFill/>
              </a:defRPr>
            </a:lvl1pPr>
          </a:lstStyle>
          <a:p>
            <a:endParaRPr lang="zh-CN" altLang="en-US" dirty="0"/>
          </a:p>
        </p:txBody>
      </p:sp>
      <p:sp>
        <p:nvSpPr>
          <p:cNvPr id="34" name="图片占位符 30"/>
          <p:cNvSpPr>
            <a:spLocks noGrp="1"/>
          </p:cNvSpPr>
          <p:nvPr>
            <p:ph type="pic" sz="quarter" idx="13"/>
          </p:nvPr>
        </p:nvSpPr>
        <p:spPr>
          <a:xfrm>
            <a:off x="5829740" y="2304141"/>
            <a:ext cx="620424" cy="383654"/>
          </a:xfrm>
        </p:spPr>
        <p:txBody>
          <a:bodyPr/>
          <a:lstStyle>
            <a:lvl1pPr>
              <a:defRPr>
                <a:noFill/>
              </a:defRPr>
            </a:lvl1pPr>
          </a:lstStyle>
          <a:p>
            <a:endParaRPr lang="zh-CN" altLang="en-US"/>
          </a:p>
        </p:txBody>
      </p:sp>
      <p:sp>
        <p:nvSpPr>
          <p:cNvPr id="35" name="图片占位符 30"/>
          <p:cNvSpPr>
            <a:spLocks noGrp="1"/>
          </p:cNvSpPr>
          <p:nvPr>
            <p:ph type="pic" sz="quarter" idx="14"/>
          </p:nvPr>
        </p:nvSpPr>
        <p:spPr>
          <a:xfrm>
            <a:off x="7100840" y="2225035"/>
            <a:ext cx="938613" cy="569957"/>
          </a:xfrm>
        </p:spPr>
        <p:txBody>
          <a:bodyPr/>
          <a:lstStyle>
            <a:lvl1pPr>
              <a:defRPr>
                <a:noFill/>
              </a:defRPr>
            </a:lvl1pPr>
          </a:lstStyle>
          <a:p>
            <a:endParaRPr lang="zh-CN" altLang="en-US"/>
          </a:p>
        </p:txBody>
      </p:sp>
      <p:sp>
        <p:nvSpPr>
          <p:cNvPr id="36" name="图片占位符 30"/>
          <p:cNvSpPr>
            <a:spLocks noGrp="1"/>
          </p:cNvSpPr>
          <p:nvPr>
            <p:ph type="pic" sz="quarter" idx="15"/>
          </p:nvPr>
        </p:nvSpPr>
        <p:spPr>
          <a:xfrm>
            <a:off x="8727133" y="2589199"/>
            <a:ext cx="841811" cy="514267"/>
          </a:xfrm>
        </p:spPr>
        <p:txBody>
          <a:bodyPr/>
          <a:lstStyle>
            <a:lvl1pPr>
              <a:defRPr>
                <a:noFill/>
              </a:defRPr>
            </a:lvl1pPr>
          </a:lstStyle>
          <a:p>
            <a:endParaRPr lang="zh-CN" altLang="en-US"/>
          </a:p>
        </p:txBody>
      </p:sp>
      <p:sp>
        <p:nvSpPr>
          <p:cNvPr id="37" name="图片占位符 30"/>
          <p:cNvSpPr>
            <a:spLocks noGrp="1"/>
          </p:cNvSpPr>
          <p:nvPr>
            <p:ph type="pic" sz="quarter" idx="16"/>
          </p:nvPr>
        </p:nvSpPr>
        <p:spPr>
          <a:xfrm>
            <a:off x="8861200" y="3419917"/>
            <a:ext cx="1018456" cy="640337"/>
          </a:xfrm>
        </p:spPr>
        <p:txBody>
          <a:bodyPr/>
          <a:lstStyle>
            <a:lvl1pPr>
              <a:defRPr>
                <a:noFill/>
              </a:defRPr>
            </a:lvl1pPr>
          </a:lstStyle>
          <a:p>
            <a:endParaRPr lang="zh-CN" altLang="en-US"/>
          </a:p>
        </p:txBody>
      </p:sp>
      <p:sp>
        <p:nvSpPr>
          <p:cNvPr id="38" name="图片占位符 30"/>
          <p:cNvSpPr>
            <a:spLocks noGrp="1"/>
          </p:cNvSpPr>
          <p:nvPr>
            <p:ph type="pic" sz="quarter" idx="17"/>
          </p:nvPr>
        </p:nvSpPr>
        <p:spPr>
          <a:xfrm>
            <a:off x="9042545" y="4202091"/>
            <a:ext cx="1018456" cy="640337"/>
          </a:xfrm>
        </p:spPr>
        <p:txBody>
          <a:bodyPr/>
          <a:lstStyle>
            <a:lvl1pPr>
              <a:defRPr>
                <a:noFill/>
              </a:defRPr>
            </a:lvl1pPr>
          </a:lstStyle>
          <a:p>
            <a:endParaRPr lang="zh-CN" altLang="en-US"/>
          </a:p>
        </p:txBody>
      </p:sp>
      <p:sp>
        <p:nvSpPr>
          <p:cNvPr id="39" name="图片占位符 30"/>
          <p:cNvSpPr>
            <a:spLocks noGrp="1"/>
          </p:cNvSpPr>
          <p:nvPr>
            <p:ph type="pic" sz="quarter" idx="18"/>
          </p:nvPr>
        </p:nvSpPr>
        <p:spPr>
          <a:xfrm>
            <a:off x="7441552" y="3996734"/>
            <a:ext cx="1399038" cy="896787"/>
          </a:xfrm>
        </p:spPr>
        <p:txBody>
          <a:bodyPr/>
          <a:lstStyle>
            <a:lvl1pPr>
              <a:defRPr>
                <a:noFill/>
              </a:defRPr>
            </a:lvl1pPr>
          </a:lstStyle>
          <a:p>
            <a:endParaRPr lang="zh-CN" altLang="en-US"/>
          </a:p>
        </p:txBody>
      </p:sp>
      <p:sp>
        <p:nvSpPr>
          <p:cNvPr id="40" name="图片占位符 30"/>
          <p:cNvSpPr>
            <a:spLocks noGrp="1"/>
          </p:cNvSpPr>
          <p:nvPr>
            <p:ph type="pic" sz="quarter" idx="19"/>
          </p:nvPr>
        </p:nvSpPr>
        <p:spPr>
          <a:xfrm>
            <a:off x="9271034" y="5025325"/>
            <a:ext cx="524675" cy="432503"/>
          </a:xfrm>
        </p:spPr>
        <p:txBody>
          <a:bodyPr/>
          <a:lstStyle>
            <a:lvl1pPr>
              <a:defRPr>
                <a:noFill/>
              </a:defRPr>
            </a:lvl1pPr>
          </a:lstStyle>
          <a:p>
            <a:endParaRPr lang="zh-CN" altLang="en-US"/>
          </a:p>
        </p:txBody>
      </p:sp>
      <p:sp>
        <p:nvSpPr>
          <p:cNvPr id="41" name="图片占位符 30"/>
          <p:cNvSpPr>
            <a:spLocks noGrp="1"/>
          </p:cNvSpPr>
          <p:nvPr>
            <p:ph type="pic" sz="quarter" idx="20"/>
          </p:nvPr>
        </p:nvSpPr>
        <p:spPr>
          <a:xfrm>
            <a:off x="8596305" y="5401801"/>
            <a:ext cx="506622" cy="416441"/>
          </a:xfrm>
        </p:spPr>
        <p:txBody>
          <a:bodyPr/>
          <a:lstStyle>
            <a:lvl1pPr>
              <a:defRPr>
                <a:noFill/>
              </a:defRPr>
            </a:lvl1pPr>
          </a:lstStyle>
          <a:p>
            <a:endParaRPr lang="zh-CN" altLang="en-US"/>
          </a:p>
        </p:txBody>
      </p:sp>
      <p:sp>
        <p:nvSpPr>
          <p:cNvPr id="42" name="图片占位符 30"/>
          <p:cNvSpPr>
            <a:spLocks noGrp="1"/>
          </p:cNvSpPr>
          <p:nvPr>
            <p:ph type="pic" sz="quarter" idx="21"/>
          </p:nvPr>
        </p:nvSpPr>
        <p:spPr>
          <a:xfrm>
            <a:off x="7296231" y="5209055"/>
            <a:ext cx="997468" cy="824043"/>
          </a:xfrm>
        </p:spPr>
        <p:txBody>
          <a:bodyPr/>
          <a:lstStyle>
            <a:lvl1pPr>
              <a:defRPr>
                <a:noFill/>
              </a:defRPr>
            </a:lvl1pPr>
          </a:lstStyle>
          <a:p>
            <a:endParaRPr lang="zh-CN" altLang="en-US"/>
          </a:p>
        </p:txBody>
      </p:sp>
      <p:sp>
        <p:nvSpPr>
          <p:cNvPr id="43" name="图片占位符 30"/>
          <p:cNvSpPr>
            <a:spLocks noGrp="1"/>
          </p:cNvSpPr>
          <p:nvPr>
            <p:ph type="pic" sz="quarter" idx="22"/>
          </p:nvPr>
        </p:nvSpPr>
        <p:spPr>
          <a:xfrm>
            <a:off x="5534628" y="4674786"/>
            <a:ext cx="1600776" cy="1024330"/>
          </a:xfrm>
        </p:spPr>
        <p:txBody>
          <a:bodyPr/>
          <a:lstStyle>
            <a:lvl1pPr>
              <a:defRPr>
                <a:noFill/>
              </a:defRPr>
            </a:lvl1pPr>
          </a:lstStyle>
          <a:p>
            <a:endParaRPr lang="zh-CN" altLang="en-US"/>
          </a:p>
        </p:txBody>
      </p:sp>
      <p:sp>
        <p:nvSpPr>
          <p:cNvPr id="44" name="图片占位符 30"/>
          <p:cNvSpPr>
            <a:spLocks noGrp="1"/>
          </p:cNvSpPr>
          <p:nvPr>
            <p:ph type="pic" sz="quarter" idx="23"/>
          </p:nvPr>
        </p:nvSpPr>
        <p:spPr>
          <a:xfrm>
            <a:off x="3765807" y="4546067"/>
            <a:ext cx="1323005" cy="830728"/>
          </a:xfrm>
        </p:spPr>
        <p:txBody>
          <a:bodyPr/>
          <a:lstStyle>
            <a:lvl1pPr>
              <a:defRPr>
                <a:noFill/>
              </a:defRPr>
            </a:lvl1pPr>
          </a:lstStyle>
          <a:p>
            <a:endParaRPr lang="zh-CN" altLang="en-US"/>
          </a:p>
        </p:txBody>
      </p:sp>
      <p:sp>
        <p:nvSpPr>
          <p:cNvPr id="45" name="图片占位符 30"/>
          <p:cNvSpPr>
            <a:spLocks noGrp="1"/>
          </p:cNvSpPr>
          <p:nvPr>
            <p:ph type="pic" sz="quarter" idx="24"/>
          </p:nvPr>
        </p:nvSpPr>
        <p:spPr>
          <a:xfrm>
            <a:off x="3765807" y="5544279"/>
            <a:ext cx="907093" cy="576523"/>
          </a:xfrm>
        </p:spPr>
        <p:txBody>
          <a:bodyPr/>
          <a:lstStyle>
            <a:lvl1pPr>
              <a:defRPr>
                <a:noFill/>
              </a:defRPr>
            </a:lvl1pPr>
          </a:lstStyle>
          <a:p>
            <a:endParaRPr lang="zh-CN" altLang="en-US"/>
          </a:p>
        </p:txBody>
      </p:sp>
      <p:sp>
        <p:nvSpPr>
          <p:cNvPr id="46" name="图片占位符 30"/>
          <p:cNvSpPr>
            <a:spLocks noGrp="1"/>
          </p:cNvSpPr>
          <p:nvPr>
            <p:ph type="pic" sz="quarter" idx="25"/>
          </p:nvPr>
        </p:nvSpPr>
        <p:spPr>
          <a:xfrm>
            <a:off x="2428190" y="4892856"/>
            <a:ext cx="991350" cy="830089"/>
          </a:xfrm>
        </p:spPr>
        <p:txBody>
          <a:bodyPr/>
          <a:lstStyle>
            <a:lvl1pPr>
              <a:defRPr>
                <a:noFill/>
              </a:defRPr>
            </a:lvl1pPr>
          </a:lstStyle>
          <a:p>
            <a:endParaRPr lang="zh-CN" altLang="en-US"/>
          </a:p>
        </p:txBody>
      </p:sp>
      <p:sp>
        <p:nvSpPr>
          <p:cNvPr id="47" name="图片占位符 30"/>
          <p:cNvSpPr>
            <a:spLocks noGrp="1"/>
          </p:cNvSpPr>
          <p:nvPr>
            <p:ph type="pic" sz="quarter" idx="26"/>
          </p:nvPr>
        </p:nvSpPr>
        <p:spPr>
          <a:xfrm>
            <a:off x="1646133" y="3933825"/>
            <a:ext cx="1307858" cy="830089"/>
          </a:xfrm>
        </p:spPr>
        <p:txBody>
          <a:bodyPr/>
          <a:lstStyle>
            <a:lvl1pPr>
              <a:defRPr>
                <a:noFill/>
              </a:defRPr>
            </a:lvl1pPr>
          </a:lstStyle>
          <a:p>
            <a:endParaRPr lang="zh-CN" altLang="en-US"/>
          </a:p>
        </p:txBody>
      </p:sp>
      <p:sp>
        <p:nvSpPr>
          <p:cNvPr id="48" name="图片占位符 30"/>
          <p:cNvSpPr>
            <a:spLocks noGrp="1"/>
          </p:cNvSpPr>
          <p:nvPr>
            <p:ph type="pic" sz="quarter" idx="27"/>
          </p:nvPr>
        </p:nvSpPr>
        <p:spPr>
          <a:xfrm>
            <a:off x="1922523" y="3232508"/>
            <a:ext cx="779044" cy="642186"/>
          </a:xfrm>
        </p:spPr>
        <p:txBody>
          <a:bodyPr/>
          <a:lstStyle>
            <a:lvl1pPr>
              <a:defRPr>
                <a:noFill/>
              </a:defRPr>
            </a:lvl1pPr>
          </a:lstStyle>
          <a:p>
            <a:endParaRPr lang="zh-CN" altLang="en-US"/>
          </a:p>
        </p:txBody>
      </p:sp>
      <p:sp>
        <p:nvSpPr>
          <p:cNvPr id="49" name="图片占位符 30"/>
          <p:cNvSpPr>
            <a:spLocks noGrp="1"/>
          </p:cNvSpPr>
          <p:nvPr>
            <p:ph type="pic" sz="quarter" idx="28"/>
          </p:nvPr>
        </p:nvSpPr>
        <p:spPr>
          <a:xfrm>
            <a:off x="3035461" y="3232507"/>
            <a:ext cx="2074157" cy="1247357"/>
          </a:xfrm>
        </p:spPr>
        <p:txBody>
          <a:bodyPr/>
          <a:lstStyle>
            <a:lvl1pPr>
              <a:defRPr>
                <a:noFill/>
              </a:defRPr>
            </a:lvl1pPr>
          </a:lstStyle>
          <a:p>
            <a:endParaRPr lang="zh-CN" altLang="en-US"/>
          </a:p>
        </p:txBody>
      </p:sp>
      <p:sp>
        <p:nvSpPr>
          <p:cNvPr id="50" name="图片占位符 30"/>
          <p:cNvSpPr>
            <a:spLocks noGrp="1"/>
          </p:cNvSpPr>
          <p:nvPr>
            <p:ph type="pic" sz="quarter" idx="29"/>
          </p:nvPr>
        </p:nvSpPr>
        <p:spPr>
          <a:xfrm>
            <a:off x="6908419" y="3005946"/>
            <a:ext cx="1615901" cy="896786"/>
          </a:xfrm>
        </p:spPr>
        <p:txBody>
          <a:bodyPr/>
          <a:lstStyle>
            <a:lvl1pPr>
              <a:defRPr>
                <a:noFill/>
              </a:defRPr>
            </a:lvl1pPr>
          </a:lstStyle>
          <a:p>
            <a:endParaRPr lang="zh-CN" altLang="en-US"/>
          </a:p>
        </p:txBody>
      </p:sp>
      <p:sp>
        <p:nvSpPr>
          <p:cNvPr id="31" name="图片占位符 30"/>
          <p:cNvSpPr>
            <a:spLocks noGrp="1"/>
          </p:cNvSpPr>
          <p:nvPr>
            <p:ph type="pic" sz="quarter" idx="10"/>
          </p:nvPr>
        </p:nvSpPr>
        <p:spPr>
          <a:xfrm>
            <a:off x="4617937" y="2802930"/>
            <a:ext cx="2939709" cy="1811933"/>
          </a:xfrm>
        </p:spPr>
        <p:txBody>
          <a:bodyPr/>
          <a:lstStyle>
            <a:lvl1pPr>
              <a:defRPr>
                <a:noFill/>
              </a:defRPr>
            </a:lvl1pPr>
          </a:lstStyle>
          <a:p>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2_自定义版式">
    <p:spTree>
      <p:nvGrpSpPr>
        <p:cNvPr id="1" name=""/>
        <p:cNvGrpSpPr/>
        <p:nvPr/>
      </p:nvGrpSpPr>
      <p:grpSpPr>
        <a:xfrm>
          <a:off x="0" y="0"/>
          <a:ext cx="0" cy="0"/>
          <a:chOff x="0" y="0"/>
          <a:chExt cx="0" cy="0"/>
        </a:xfrm>
      </p:grpSpPr>
      <p:sp>
        <p:nvSpPr>
          <p:cNvPr id="99" name="图片占位符 26"/>
          <p:cNvSpPr>
            <a:spLocks noGrp="1"/>
          </p:cNvSpPr>
          <p:nvPr>
            <p:ph type="pic" sz="quarter" idx="14"/>
          </p:nvPr>
        </p:nvSpPr>
        <p:spPr>
          <a:xfrm>
            <a:off x="1317501" y="1447896"/>
            <a:ext cx="699894" cy="699894"/>
          </a:xfrm>
          <a:prstGeom prst="ellipse">
            <a:avLst/>
          </a:prstGeom>
          <a:noFill/>
        </p:spPr>
        <p:txBody>
          <a:bodyPr/>
          <a:lstStyle>
            <a:lvl1pPr>
              <a:defRPr>
                <a:noFill/>
              </a:defRPr>
            </a:lvl1pPr>
          </a:lstStyle>
          <a:p>
            <a:endParaRPr lang="zh-CN" altLang="en-US" dirty="0"/>
          </a:p>
        </p:txBody>
      </p:sp>
      <p:sp>
        <p:nvSpPr>
          <p:cNvPr id="100" name="图片占位符 26"/>
          <p:cNvSpPr>
            <a:spLocks noGrp="1"/>
          </p:cNvSpPr>
          <p:nvPr>
            <p:ph type="pic" sz="quarter" idx="15"/>
          </p:nvPr>
        </p:nvSpPr>
        <p:spPr>
          <a:xfrm>
            <a:off x="870120" y="2939777"/>
            <a:ext cx="565914" cy="565912"/>
          </a:xfrm>
          <a:prstGeom prst="ellipse">
            <a:avLst/>
          </a:prstGeom>
          <a:noFill/>
        </p:spPr>
        <p:txBody>
          <a:bodyPr/>
          <a:lstStyle>
            <a:lvl1pPr>
              <a:defRPr>
                <a:noFill/>
              </a:defRPr>
            </a:lvl1pPr>
          </a:lstStyle>
          <a:p>
            <a:endParaRPr lang="zh-CN" altLang="en-US" dirty="0"/>
          </a:p>
        </p:txBody>
      </p:sp>
      <p:sp>
        <p:nvSpPr>
          <p:cNvPr id="101" name="图片占位符 26"/>
          <p:cNvSpPr>
            <a:spLocks noGrp="1"/>
          </p:cNvSpPr>
          <p:nvPr>
            <p:ph type="pic" sz="quarter" idx="16"/>
          </p:nvPr>
        </p:nvSpPr>
        <p:spPr>
          <a:xfrm>
            <a:off x="1767646" y="2919558"/>
            <a:ext cx="571330" cy="571328"/>
          </a:xfrm>
          <a:prstGeom prst="ellipse">
            <a:avLst/>
          </a:prstGeom>
          <a:noFill/>
        </p:spPr>
        <p:txBody>
          <a:bodyPr/>
          <a:lstStyle>
            <a:lvl1pPr>
              <a:defRPr>
                <a:noFill/>
              </a:defRPr>
            </a:lvl1pPr>
          </a:lstStyle>
          <a:p>
            <a:endParaRPr lang="zh-CN" altLang="en-US" dirty="0"/>
          </a:p>
        </p:txBody>
      </p:sp>
      <p:sp>
        <p:nvSpPr>
          <p:cNvPr id="102" name="图片占位符 26"/>
          <p:cNvSpPr>
            <a:spLocks noGrp="1"/>
          </p:cNvSpPr>
          <p:nvPr>
            <p:ph type="pic" sz="quarter" idx="17"/>
          </p:nvPr>
        </p:nvSpPr>
        <p:spPr>
          <a:xfrm>
            <a:off x="3016961" y="2734212"/>
            <a:ext cx="693920" cy="693918"/>
          </a:xfrm>
          <a:prstGeom prst="ellipse">
            <a:avLst/>
          </a:prstGeom>
          <a:noFill/>
        </p:spPr>
        <p:txBody>
          <a:bodyPr/>
          <a:lstStyle>
            <a:lvl1pPr>
              <a:defRPr>
                <a:noFill/>
              </a:defRPr>
            </a:lvl1pPr>
          </a:lstStyle>
          <a:p>
            <a:endParaRPr lang="zh-CN" altLang="en-US" dirty="0"/>
          </a:p>
        </p:txBody>
      </p:sp>
      <p:sp>
        <p:nvSpPr>
          <p:cNvPr id="103" name="图片占位符 26"/>
          <p:cNvSpPr>
            <a:spLocks noGrp="1"/>
          </p:cNvSpPr>
          <p:nvPr>
            <p:ph type="pic" sz="quarter" idx="18"/>
          </p:nvPr>
        </p:nvSpPr>
        <p:spPr>
          <a:xfrm>
            <a:off x="4328854" y="2517601"/>
            <a:ext cx="683202" cy="683198"/>
          </a:xfrm>
          <a:prstGeom prst="ellipse">
            <a:avLst/>
          </a:prstGeom>
          <a:noFill/>
        </p:spPr>
        <p:txBody>
          <a:bodyPr/>
          <a:lstStyle>
            <a:lvl1pPr>
              <a:defRPr>
                <a:noFill/>
              </a:defRPr>
            </a:lvl1pPr>
          </a:lstStyle>
          <a:p>
            <a:endParaRPr lang="zh-CN" altLang="en-US" dirty="0"/>
          </a:p>
        </p:txBody>
      </p:sp>
      <p:sp>
        <p:nvSpPr>
          <p:cNvPr id="104" name="图片占位符 26"/>
          <p:cNvSpPr>
            <a:spLocks noGrp="1"/>
          </p:cNvSpPr>
          <p:nvPr>
            <p:ph type="pic" sz="quarter" idx="19"/>
          </p:nvPr>
        </p:nvSpPr>
        <p:spPr>
          <a:xfrm>
            <a:off x="2553840" y="1577414"/>
            <a:ext cx="544954" cy="544952"/>
          </a:xfrm>
          <a:prstGeom prst="ellipse">
            <a:avLst/>
          </a:prstGeom>
          <a:noFill/>
        </p:spPr>
        <p:txBody>
          <a:bodyPr/>
          <a:lstStyle>
            <a:lvl1pPr>
              <a:defRPr>
                <a:noFill/>
              </a:defRPr>
            </a:lvl1pPr>
          </a:lstStyle>
          <a:p>
            <a:endParaRPr lang="zh-CN" altLang="en-US" dirty="0"/>
          </a:p>
        </p:txBody>
      </p:sp>
      <p:sp>
        <p:nvSpPr>
          <p:cNvPr id="105" name="图片占位符 26"/>
          <p:cNvSpPr>
            <a:spLocks noGrp="1"/>
          </p:cNvSpPr>
          <p:nvPr>
            <p:ph type="pic" sz="quarter" idx="20"/>
          </p:nvPr>
        </p:nvSpPr>
        <p:spPr>
          <a:xfrm>
            <a:off x="3477879" y="1487913"/>
            <a:ext cx="703634" cy="703632"/>
          </a:xfrm>
          <a:prstGeom prst="ellipse">
            <a:avLst/>
          </a:prstGeom>
          <a:noFill/>
        </p:spPr>
        <p:txBody>
          <a:bodyPr/>
          <a:lstStyle>
            <a:lvl1pPr>
              <a:defRPr>
                <a:noFill/>
              </a:defRPr>
            </a:lvl1pPr>
          </a:lstStyle>
          <a:p>
            <a:endParaRPr lang="zh-CN" altLang="en-US" dirty="0"/>
          </a:p>
        </p:txBody>
      </p:sp>
      <p:sp>
        <p:nvSpPr>
          <p:cNvPr id="106" name="图片占位符 26"/>
          <p:cNvSpPr>
            <a:spLocks noGrp="1"/>
          </p:cNvSpPr>
          <p:nvPr>
            <p:ph type="pic" sz="quarter" idx="21"/>
          </p:nvPr>
        </p:nvSpPr>
        <p:spPr>
          <a:xfrm>
            <a:off x="5773584" y="1371330"/>
            <a:ext cx="611976" cy="611970"/>
          </a:xfrm>
          <a:prstGeom prst="ellipse">
            <a:avLst/>
          </a:prstGeom>
          <a:noFill/>
        </p:spPr>
        <p:txBody>
          <a:bodyPr/>
          <a:lstStyle>
            <a:lvl1pPr>
              <a:defRPr>
                <a:noFill/>
              </a:defRPr>
            </a:lvl1pPr>
          </a:lstStyle>
          <a:p>
            <a:endParaRPr lang="zh-CN" altLang="en-US" dirty="0"/>
          </a:p>
        </p:txBody>
      </p:sp>
      <p:sp>
        <p:nvSpPr>
          <p:cNvPr id="107" name="图片占位符 26"/>
          <p:cNvSpPr>
            <a:spLocks noGrp="1"/>
          </p:cNvSpPr>
          <p:nvPr>
            <p:ph type="pic" sz="quarter" idx="22"/>
          </p:nvPr>
        </p:nvSpPr>
        <p:spPr>
          <a:xfrm>
            <a:off x="7540656" y="1254436"/>
            <a:ext cx="466060" cy="466054"/>
          </a:xfrm>
          <a:prstGeom prst="ellipse">
            <a:avLst/>
          </a:prstGeom>
          <a:noFill/>
        </p:spPr>
        <p:txBody>
          <a:bodyPr/>
          <a:lstStyle>
            <a:lvl1pPr>
              <a:defRPr>
                <a:noFill/>
              </a:defRPr>
            </a:lvl1pPr>
          </a:lstStyle>
          <a:p>
            <a:endParaRPr lang="zh-CN" altLang="en-US" dirty="0"/>
          </a:p>
        </p:txBody>
      </p:sp>
      <p:sp>
        <p:nvSpPr>
          <p:cNvPr id="108" name="图片占位符 26"/>
          <p:cNvSpPr>
            <a:spLocks noGrp="1"/>
          </p:cNvSpPr>
          <p:nvPr>
            <p:ph type="pic" sz="quarter" idx="23"/>
          </p:nvPr>
        </p:nvSpPr>
        <p:spPr>
          <a:xfrm>
            <a:off x="8791790" y="1642398"/>
            <a:ext cx="654966" cy="654958"/>
          </a:xfrm>
          <a:prstGeom prst="ellipse">
            <a:avLst/>
          </a:prstGeom>
          <a:noFill/>
        </p:spPr>
        <p:txBody>
          <a:bodyPr/>
          <a:lstStyle>
            <a:lvl1pPr>
              <a:defRPr>
                <a:noFill/>
              </a:defRPr>
            </a:lvl1pPr>
          </a:lstStyle>
          <a:p>
            <a:endParaRPr lang="zh-CN" altLang="en-US" dirty="0"/>
          </a:p>
        </p:txBody>
      </p:sp>
      <p:sp>
        <p:nvSpPr>
          <p:cNvPr id="109" name="图片占位符 26"/>
          <p:cNvSpPr>
            <a:spLocks noGrp="1"/>
          </p:cNvSpPr>
          <p:nvPr>
            <p:ph type="pic" sz="quarter" idx="24"/>
          </p:nvPr>
        </p:nvSpPr>
        <p:spPr>
          <a:xfrm>
            <a:off x="10393200" y="2699224"/>
            <a:ext cx="556808" cy="556800"/>
          </a:xfrm>
          <a:prstGeom prst="ellipse">
            <a:avLst/>
          </a:prstGeom>
          <a:noFill/>
        </p:spPr>
        <p:txBody>
          <a:bodyPr/>
          <a:lstStyle>
            <a:lvl1pPr>
              <a:defRPr>
                <a:noFill/>
              </a:defRPr>
            </a:lvl1pPr>
          </a:lstStyle>
          <a:p>
            <a:endParaRPr lang="zh-CN" altLang="en-US" dirty="0"/>
          </a:p>
        </p:txBody>
      </p:sp>
      <p:sp>
        <p:nvSpPr>
          <p:cNvPr id="110" name="图片占位符 26"/>
          <p:cNvSpPr>
            <a:spLocks noGrp="1"/>
          </p:cNvSpPr>
          <p:nvPr>
            <p:ph type="pic" sz="quarter" idx="25"/>
          </p:nvPr>
        </p:nvSpPr>
        <p:spPr>
          <a:xfrm>
            <a:off x="7057042" y="2510583"/>
            <a:ext cx="794676" cy="794664"/>
          </a:xfrm>
          <a:prstGeom prst="ellipse">
            <a:avLst/>
          </a:prstGeom>
          <a:noFill/>
        </p:spPr>
        <p:txBody>
          <a:bodyPr/>
          <a:lstStyle>
            <a:lvl1pPr>
              <a:defRPr>
                <a:noFill/>
              </a:defRPr>
            </a:lvl1pPr>
          </a:lstStyle>
          <a:p>
            <a:endParaRPr lang="zh-CN" altLang="en-US" dirty="0"/>
          </a:p>
        </p:txBody>
      </p:sp>
      <p:sp>
        <p:nvSpPr>
          <p:cNvPr id="111" name="图片占位符 26"/>
          <p:cNvSpPr>
            <a:spLocks noGrp="1"/>
          </p:cNvSpPr>
          <p:nvPr>
            <p:ph type="pic" sz="quarter" idx="26"/>
          </p:nvPr>
        </p:nvSpPr>
        <p:spPr>
          <a:xfrm>
            <a:off x="5758257" y="3576509"/>
            <a:ext cx="1461638" cy="1461616"/>
          </a:xfrm>
          <a:prstGeom prst="ellipse">
            <a:avLst/>
          </a:prstGeom>
          <a:noFill/>
        </p:spPr>
        <p:txBody>
          <a:bodyPr/>
          <a:lstStyle>
            <a:lvl1pPr>
              <a:defRPr>
                <a:noFill/>
              </a:defRPr>
            </a:lvl1pPr>
          </a:lstStyle>
          <a:p>
            <a:endParaRPr lang="zh-CN" altLang="en-US" dirty="0"/>
          </a:p>
        </p:txBody>
      </p:sp>
      <p:sp>
        <p:nvSpPr>
          <p:cNvPr id="112" name="图片占位符 26"/>
          <p:cNvSpPr>
            <a:spLocks noGrp="1"/>
          </p:cNvSpPr>
          <p:nvPr>
            <p:ph type="pic" sz="quarter" idx="27"/>
          </p:nvPr>
        </p:nvSpPr>
        <p:spPr>
          <a:xfrm>
            <a:off x="8864951" y="3109875"/>
            <a:ext cx="684164" cy="684154"/>
          </a:xfrm>
          <a:prstGeom prst="ellipse">
            <a:avLst/>
          </a:prstGeom>
          <a:noFill/>
        </p:spPr>
        <p:txBody>
          <a:bodyPr/>
          <a:lstStyle>
            <a:lvl1pPr>
              <a:defRPr>
                <a:noFill/>
              </a:defRPr>
            </a:lvl1pPr>
          </a:lstStyle>
          <a:p>
            <a:endParaRPr lang="zh-CN" altLang="en-US" dirty="0"/>
          </a:p>
        </p:txBody>
      </p:sp>
      <p:sp>
        <p:nvSpPr>
          <p:cNvPr id="113" name="图片占位符 26"/>
          <p:cNvSpPr>
            <a:spLocks noGrp="1"/>
          </p:cNvSpPr>
          <p:nvPr>
            <p:ph type="pic" sz="quarter" idx="28"/>
          </p:nvPr>
        </p:nvSpPr>
        <p:spPr>
          <a:xfrm>
            <a:off x="8487964" y="4420211"/>
            <a:ext cx="890032" cy="890018"/>
          </a:xfrm>
          <a:prstGeom prst="ellipse">
            <a:avLst/>
          </a:prstGeom>
          <a:noFill/>
        </p:spPr>
        <p:txBody>
          <a:bodyPr/>
          <a:lstStyle>
            <a:lvl1pPr>
              <a:defRPr>
                <a:noFill/>
              </a:defRPr>
            </a:lvl1pPr>
          </a:lstStyle>
          <a:p>
            <a:endParaRPr lang="zh-CN" altLang="en-US" dirty="0"/>
          </a:p>
        </p:txBody>
      </p:sp>
      <p:sp>
        <p:nvSpPr>
          <p:cNvPr id="114" name="图片占位符 26"/>
          <p:cNvSpPr>
            <a:spLocks noGrp="1"/>
          </p:cNvSpPr>
          <p:nvPr>
            <p:ph type="pic" sz="quarter" idx="29"/>
          </p:nvPr>
        </p:nvSpPr>
        <p:spPr>
          <a:xfrm>
            <a:off x="9923790" y="4286980"/>
            <a:ext cx="717068" cy="717054"/>
          </a:xfrm>
          <a:prstGeom prst="ellipse">
            <a:avLst/>
          </a:prstGeom>
          <a:noFill/>
        </p:spPr>
        <p:txBody>
          <a:bodyPr/>
          <a:lstStyle>
            <a:lvl1pPr>
              <a:defRPr>
                <a:noFill/>
              </a:defRPr>
            </a:lvl1pPr>
          </a:lstStyle>
          <a:p>
            <a:endParaRPr lang="zh-CN" altLang="en-US" dirty="0"/>
          </a:p>
        </p:txBody>
      </p:sp>
      <p:sp>
        <p:nvSpPr>
          <p:cNvPr id="115" name="图片占位符 26"/>
          <p:cNvSpPr>
            <a:spLocks noGrp="1"/>
          </p:cNvSpPr>
          <p:nvPr>
            <p:ph type="pic" sz="quarter" idx="30"/>
          </p:nvPr>
        </p:nvSpPr>
        <p:spPr>
          <a:xfrm>
            <a:off x="10950005" y="4438862"/>
            <a:ext cx="717444" cy="717430"/>
          </a:xfrm>
          <a:prstGeom prst="ellipse">
            <a:avLst/>
          </a:prstGeom>
          <a:noFill/>
        </p:spPr>
        <p:txBody>
          <a:bodyPr/>
          <a:lstStyle>
            <a:lvl1pPr>
              <a:defRPr>
                <a:noFill/>
              </a:defRPr>
            </a:lvl1pPr>
          </a:lstStyle>
          <a:p>
            <a:endParaRPr lang="zh-CN" altLang="en-US" dirty="0"/>
          </a:p>
        </p:txBody>
      </p:sp>
      <p:sp>
        <p:nvSpPr>
          <p:cNvPr id="116" name="图片占位符 26"/>
          <p:cNvSpPr>
            <a:spLocks noGrp="1"/>
          </p:cNvSpPr>
          <p:nvPr>
            <p:ph type="pic" sz="quarter" idx="31"/>
          </p:nvPr>
        </p:nvSpPr>
        <p:spPr>
          <a:xfrm>
            <a:off x="7830509" y="5828995"/>
            <a:ext cx="982020" cy="982004"/>
          </a:xfrm>
          <a:prstGeom prst="ellipse">
            <a:avLst/>
          </a:prstGeom>
          <a:noFill/>
        </p:spPr>
        <p:txBody>
          <a:bodyPr/>
          <a:lstStyle>
            <a:lvl1pPr>
              <a:defRPr>
                <a:noFill/>
              </a:defRPr>
            </a:lvl1pPr>
          </a:lstStyle>
          <a:p>
            <a:endParaRPr lang="zh-CN" altLang="en-US" dirty="0"/>
          </a:p>
        </p:txBody>
      </p:sp>
      <p:sp>
        <p:nvSpPr>
          <p:cNvPr id="117" name="图片占位符 26"/>
          <p:cNvSpPr>
            <a:spLocks noGrp="1"/>
          </p:cNvSpPr>
          <p:nvPr>
            <p:ph type="pic" sz="quarter" idx="32"/>
          </p:nvPr>
        </p:nvSpPr>
        <p:spPr>
          <a:xfrm>
            <a:off x="6490008" y="5466657"/>
            <a:ext cx="567034" cy="567022"/>
          </a:xfrm>
          <a:prstGeom prst="ellipse">
            <a:avLst/>
          </a:prstGeom>
          <a:noFill/>
        </p:spPr>
        <p:txBody>
          <a:bodyPr/>
          <a:lstStyle>
            <a:lvl1pPr>
              <a:defRPr>
                <a:noFill/>
              </a:defRPr>
            </a:lvl1pPr>
          </a:lstStyle>
          <a:p>
            <a:endParaRPr lang="zh-CN" altLang="en-US" dirty="0"/>
          </a:p>
        </p:txBody>
      </p:sp>
      <p:sp>
        <p:nvSpPr>
          <p:cNvPr id="118" name="图片占位符 26"/>
          <p:cNvSpPr>
            <a:spLocks noGrp="1"/>
          </p:cNvSpPr>
          <p:nvPr>
            <p:ph type="pic" sz="quarter" idx="33"/>
          </p:nvPr>
        </p:nvSpPr>
        <p:spPr>
          <a:xfrm>
            <a:off x="4502332" y="5761088"/>
            <a:ext cx="691614" cy="691600"/>
          </a:xfrm>
          <a:prstGeom prst="ellipse">
            <a:avLst/>
          </a:prstGeom>
          <a:noFill/>
        </p:spPr>
        <p:txBody>
          <a:bodyPr/>
          <a:lstStyle>
            <a:lvl1pPr>
              <a:defRPr>
                <a:noFill/>
              </a:defRPr>
            </a:lvl1pPr>
          </a:lstStyle>
          <a:p>
            <a:endParaRPr lang="zh-CN" altLang="en-US" dirty="0"/>
          </a:p>
        </p:txBody>
      </p:sp>
      <p:sp>
        <p:nvSpPr>
          <p:cNvPr id="119" name="图片占位符 26"/>
          <p:cNvSpPr>
            <a:spLocks noGrp="1"/>
          </p:cNvSpPr>
          <p:nvPr>
            <p:ph type="pic" sz="quarter" idx="34"/>
          </p:nvPr>
        </p:nvSpPr>
        <p:spPr>
          <a:xfrm>
            <a:off x="4486696" y="4955146"/>
            <a:ext cx="456584" cy="456580"/>
          </a:xfrm>
          <a:prstGeom prst="ellipse">
            <a:avLst/>
          </a:prstGeom>
          <a:noFill/>
        </p:spPr>
        <p:txBody>
          <a:bodyPr/>
          <a:lstStyle>
            <a:lvl1pPr>
              <a:defRPr>
                <a:noFill/>
              </a:defRPr>
            </a:lvl1pPr>
          </a:lstStyle>
          <a:p>
            <a:endParaRPr lang="zh-CN" altLang="en-US" dirty="0"/>
          </a:p>
        </p:txBody>
      </p:sp>
      <p:sp>
        <p:nvSpPr>
          <p:cNvPr id="120" name="图片占位符 26"/>
          <p:cNvSpPr>
            <a:spLocks noGrp="1"/>
          </p:cNvSpPr>
          <p:nvPr>
            <p:ph type="pic" sz="quarter" idx="35"/>
          </p:nvPr>
        </p:nvSpPr>
        <p:spPr>
          <a:xfrm>
            <a:off x="3637825" y="3971929"/>
            <a:ext cx="744816" cy="744812"/>
          </a:xfrm>
          <a:prstGeom prst="ellipse">
            <a:avLst/>
          </a:prstGeom>
          <a:noFill/>
        </p:spPr>
        <p:txBody>
          <a:bodyPr/>
          <a:lstStyle>
            <a:lvl1pPr>
              <a:defRPr>
                <a:noFill/>
              </a:defRPr>
            </a:lvl1pPr>
          </a:lstStyle>
          <a:p>
            <a:endParaRPr lang="zh-CN" altLang="en-US" dirty="0"/>
          </a:p>
        </p:txBody>
      </p:sp>
      <p:sp>
        <p:nvSpPr>
          <p:cNvPr id="121" name="图片占位符 26"/>
          <p:cNvSpPr>
            <a:spLocks noGrp="1"/>
          </p:cNvSpPr>
          <p:nvPr>
            <p:ph type="pic" sz="quarter" idx="36"/>
          </p:nvPr>
        </p:nvSpPr>
        <p:spPr>
          <a:xfrm>
            <a:off x="2203030" y="4450008"/>
            <a:ext cx="883318" cy="883314"/>
          </a:xfrm>
          <a:prstGeom prst="ellipse">
            <a:avLst/>
          </a:prstGeom>
          <a:noFill/>
        </p:spPr>
        <p:txBody>
          <a:bodyPr/>
          <a:lstStyle>
            <a:lvl1pPr>
              <a:defRPr>
                <a:noFill/>
              </a:defRPr>
            </a:lvl1pPr>
          </a:lstStyle>
          <a:p>
            <a:endParaRPr lang="zh-CN" altLang="en-US" dirty="0"/>
          </a:p>
        </p:txBody>
      </p:sp>
      <p:sp>
        <p:nvSpPr>
          <p:cNvPr id="122" name="图片占位符 26"/>
          <p:cNvSpPr>
            <a:spLocks noGrp="1"/>
          </p:cNvSpPr>
          <p:nvPr>
            <p:ph type="pic" sz="quarter" idx="37"/>
          </p:nvPr>
        </p:nvSpPr>
        <p:spPr>
          <a:xfrm>
            <a:off x="3213343" y="5518785"/>
            <a:ext cx="537964" cy="537960"/>
          </a:xfrm>
          <a:prstGeom prst="ellipse">
            <a:avLst/>
          </a:prstGeom>
          <a:noFill/>
        </p:spPr>
        <p:txBody>
          <a:bodyPr/>
          <a:lstStyle>
            <a:lvl1pPr>
              <a:defRPr>
                <a:noFill/>
              </a:defRPr>
            </a:lvl1pPr>
          </a:lstStyle>
          <a:p>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1_自定义版式">
    <p:spTree>
      <p:nvGrpSpPr>
        <p:cNvPr id="1" name=""/>
        <p:cNvGrpSpPr/>
        <p:nvPr/>
      </p:nvGrpSpPr>
      <p:grpSpPr>
        <a:xfrm>
          <a:off x="0" y="0"/>
          <a:ext cx="0" cy="0"/>
          <a:chOff x="0" y="0"/>
          <a:chExt cx="0" cy="0"/>
        </a:xfrm>
      </p:grpSpPr>
      <p:sp>
        <p:nvSpPr>
          <p:cNvPr id="70" name="图片占位符 26"/>
          <p:cNvSpPr>
            <a:spLocks noGrp="1"/>
          </p:cNvSpPr>
          <p:nvPr>
            <p:ph type="pic" sz="quarter" idx="10"/>
          </p:nvPr>
        </p:nvSpPr>
        <p:spPr>
          <a:xfrm>
            <a:off x="581918" y="5060920"/>
            <a:ext cx="1314813" cy="1314813"/>
          </a:xfrm>
          <a:prstGeom prst="ellipse">
            <a:avLst/>
          </a:prstGeom>
          <a:noFill/>
        </p:spPr>
        <p:txBody>
          <a:bodyPr/>
          <a:lstStyle>
            <a:lvl1pPr>
              <a:defRPr>
                <a:noFill/>
              </a:defRPr>
            </a:lvl1pPr>
          </a:lstStyle>
          <a:p>
            <a:endParaRPr lang="zh-CN" altLang="en-US" dirty="0"/>
          </a:p>
        </p:txBody>
      </p:sp>
      <p:sp>
        <p:nvSpPr>
          <p:cNvPr id="71" name="图片占位符 26"/>
          <p:cNvSpPr>
            <a:spLocks noGrp="1"/>
          </p:cNvSpPr>
          <p:nvPr>
            <p:ph type="pic" sz="quarter" idx="11"/>
          </p:nvPr>
        </p:nvSpPr>
        <p:spPr>
          <a:xfrm>
            <a:off x="2481317" y="4220093"/>
            <a:ext cx="1003102" cy="1003102"/>
          </a:xfrm>
          <a:prstGeom prst="ellipse">
            <a:avLst/>
          </a:prstGeom>
          <a:noFill/>
        </p:spPr>
        <p:txBody>
          <a:bodyPr/>
          <a:lstStyle>
            <a:lvl1pPr>
              <a:defRPr>
                <a:noFill/>
              </a:defRPr>
            </a:lvl1pPr>
          </a:lstStyle>
          <a:p>
            <a:endParaRPr lang="zh-CN" altLang="en-US" dirty="0"/>
          </a:p>
        </p:txBody>
      </p:sp>
      <p:sp>
        <p:nvSpPr>
          <p:cNvPr id="72" name="图片占位符 26"/>
          <p:cNvSpPr>
            <a:spLocks noGrp="1"/>
          </p:cNvSpPr>
          <p:nvPr>
            <p:ph type="pic" sz="quarter" idx="12"/>
          </p:nvPr>
        </p:nvSpPr>
        <p:spPr>
          <a:xfrm>
            <a:off x="2392067" y="5836038"/>
            <a:ext cx="611637" cy="611637"/>
          </a:xfrm>
          <a:prstGeom prst="ellipse">
            <a:avLst/>
          </a:prstGeom>
          <a:noFill/>
        </p:spPr>
        <p:txBody>
          <a:bodyPr/>
          <a:lstStyle>
            <a:lvl1pPr>
              <a:defRPr>
                <a:noFill/>
              </a:defRPr>
            </a:lvl1pPr>
          </a:lstStyle>
          <a:p>
            <a:endParaRPr lang="zh-CN" altLang="en-US" dirty="0"/>
          </a:p>
        </p:txBody>
      </p:sp>
      <p:sp>
        <p:nvSpPr>
          <p:cNvPr id="73" name="图片占位符 26"/>
          <p:cNvSpPr>
            <a:spLocks noGrp="1"/>
          </p:cNvSpPr>
          <p:nvPr>
            <p:ph type="pic" sz="quarter" idx="13"/>
          </p:nvPr>
        </p:nvSpPr>
        <p:spPr>
          <a:xfrm>
            <a:off x="4504617" y="6014401"/>
            <a:ext cx="936490" cy="936490"/>
          </a:xfrm>
          <a:prstGeom prst="ellipse">
            <a:avLst/>
          </a:prstGeom>
          <a:noFill/>
        </p:spPr>
        <p:txBody>
          <a:bodyPr/>
          <a:lstStyle>
            <a:lvl1pPr>
              <a:defRPr>
                <a:noFill/>
              </a:defRPr>
            </a:lvl1pPr>
          </a:lstStyle>
          <a:p>
            <a:endParaRPr lang="zh-CN" altLang="en-US" dirty="0"/>
          </a:p>
        </p:txBody>
      </p:sp>
      <p:sp>
        <p:nvSpPr>
          <p:cNvPr id="74" name="图片占位符 26"/>
          <p:cNvSpPr>
            <a:spLocks noGrp="1"/>
          </p:cNvSpPr>
          <p:nvPr>
            <p:ph type="pic" sz="quarter" idx="14"/>
          </p:nvPr>
        </p:nvSpPr>
        <p:spPr>
          <a:xfrm>
            <a:off x="6068840" y="6325868"/>
            <a:ext cx="372560" cy="372560"/>
          </a:xfrm>
          <a:prstGeom prst="ellipse">
            <a:avLst/>
          </a:prstGeom>
          <a:noFill/>
        </p:spPr>
        <p:txBody>
          <a:bodyPr/>
          <a:lstStyle>
            <a:lvl1pPr>
              <a:defRPr>
                <a:noFill/>
              </a:defRPr>
            </a:lvl1pPr>
          </a:lstStyle>
          <a:p>
            <a:endParaRPr lang="zh-CN" altLang="en-US" dirty="0"/>
          </a:p>
        </p:txBody>
      </p:sp>
      <p:sp>
        <p:nvSpPr>
          <p:cNvPr id="75" name="图片占位符 26"/>
          <p:cNvSpPr>
            <a:spLocks noGrp="1"/>
          </p:cNvSpPr>
          <p:nvPr>
            <p:ph type="pic" sz="quarter" idx="15"/>
          </p:nvPr>
        </p:nvSpPr>
        <p:spPr>
          <a:xfrm>
            <a:off x="5975281" y="4986460"/>
            <a:ext cx="712860" cy="712860"/>
          </a:xfrm>
          <a:prstGeom prst="ellipse">
            <a:avLst/>
          </a:prstGeom>
          <a:noFill/>
        </p:spPr>
        <p:txBody>
          <a:bodyPr/>
          <a:lstStyle>
            <a:lvl1pPr>
              <a:defRPr>
                <a:noFill/>
              </a:defRPr>
            </a:lvl1pPr>
          </a:lstStyle>
          <a:p>
            <a:endParaRPr lang="zh-CN" altLang="en-US" dirty="0"/>
          </a:p>
        </p:txBody>
      </p:sp>
      <p:sp>
        <p:nvSpPr>
          <p:cNvPr id="76" name="图片占位符 26"/>
          <p:cNvSpPr>
            <a:spLocks noGrp="1"/>
          </p:cNvSpPr>
          <p:nvPr>
            <p:ph type="pic" sz="quarter" idx="16"/>
          </p:nvPr>
        </p:nvSpPr>
        <p:spPr>
          <a:xfrm>
            <a:off x="7035030" y="3939611"/>
            <a:ext cx="1564070" cy="1564068"/>
          </a:xfrm>
          <a:prstGeom prst="ellipse">
            <a:avLst/>
          </a:prstGeom>
          <a:noFill/>
        </p:spPr>
        <p:txBody>
          <a:bodyPr/>
          <a:lstStyle>
            <a:lvl1pPr>
              <a:defRPr>
                <a:noFill/>
              </a:defRPr>
            </a:lvl1pPr>
          </a:lstStyle>
          <a:p>
            <a:endParaRPr lang="zh-CN" altLang="en-US" dirty="0"/>
          </a:p>
        </p:txBody>
      </p:sp>
      <p:sp>
        <p:nvSpPr>
          <p:cNvPr id="77" name="图片占位符 26"/>
          <p:cNvSpPr>
            <a:spLocks noGrp="1"/>
          </p:cNvSpPr>
          <p:nvPr>
            <p:ph type="pic" sz="quarter" idx="17"/>
          </p:nvPr>
        </p:nvSpPr>
        <p:spPr>
          <a:xfrm>
            <a:off x="4894381" y="3289997"/>
            <a:ext cx="1334158" cy="1334158"/>
          </a:xfrm>
          <a:prstGeom prst="ellipse">
            <a:avLst/>
          </a:prstGeom>
          <a:noFill/>
        </p:spPr>
        <p:txBody>
          <a:bodyPr/>
          <a:lstStyle>
            <a:lvl1pPr>
              <a:defRPr>
                <a:noFill/>
              </a:defRPr>
            </a:lvl1pPr>
          </a:lstStyle>
          <a:p>
            <a:endParaRPr lang="zh-CN" altLang="en-US" dirty="0"/>
          </a:p>
        </p:txBody>
      </p:sp>
      <p:sp>
        <p:nvSpPr>
          <p:cNvPr id="78" name="图片占位符 26"/>
          <p:cNvSpPr>
            <a:spLocks noGrp="1"/>
          </p:cNvSpPr>
          <p:nvPr>
            <p:ph type="pic" sz="quarter" idx="18"/>
          </p:nvPr>
        </p:nvSpPr>
        <p:spPr>
          <a:xfrm>
            <a:off x="6674723" y="3473513"/>
            <a:ext cx="611638" cy="611638"/>
          </a:xfrm>
          <a:prstGeom prst="ellipse">
            <a:avLst/>
          </a:prstGeom>
          <a:noFill/>
        </p:spPr>
        <p:txBody>
          <a:bodyPr/>
          <a:lstStyle>
            <a:lvl1pPr>
              <a:defRPr>
                <a:noFill/>
              </a:defRPr>
            </a:lvl1pPr>
          </a:lstStyle>
          <a:p>
            <a:endParaRPr lang="zh-CN" altLang="en-US" dirty="0"/>
          </a:p>
        </p:txBody>
      </p:sp>
      <p:sp>
        <p:nvSpPr>
          <p:cNvPr id="79" name="图片占位符 26"/>
          <p:cNvSpPr>
            <a:spLocks noGrp="1"/>
          </p:cNvSpPr>
          <p:nvPr>
            <p:ph type="pic" sz="quarter" idx="19"/>
          </p:nvPr>
        </p:nvSpPr>
        <p:spPr>
          <a:xfrm>
            <a:off x="7314144" y="2423160"/>
            <a:ext cx="1005840" cy="1005840"/>
          </a:xfrm>
          <a:prstGeom prst="ellipse">
            <a:avLst/>
          </a:prstGeom>
          <a:noFill/>
        </p:spPr>
        <p:txBody>
          <a:bodyPr/>
          <a:lstStyle>
            <a:lvl1pPr>
              <a:defRPr>
                <a:noFill/>
              </a:defRPr>
            </a:lvl1pPr>
          </a:lstStyle>
          <a:p>
            <a:endParaRPr lang="zh-CN" altLang="en-US" dirty="0"/>
          </a:p>
        </p:txBody>
      </p:sp>
      <p:sp>
        <p:nvSpPr>
          <p:cNvPr id="80" name="图片占位符 26"/>
          <p:cNvSpPr>
            <a:spLocks noGrp="1"/>
          </p:cNvSpPr>
          <p:nvPr>
            <p:ph type="pic" sz="quarter" idx="20"/>
          </p:nvPr>
        </p:nvSpPr>
        <p:spPr>
          <a:xfrm>
            <a:off x="9338757" y="2591930"/>
            <a:ext cx="611638" cy="611636"/>
          </a:xfrm>
          <a:prstGeom prst="ellipse">
            <a:avLst/>
          </a:prstGeom>
          <a:noFill/>
        </p:spPr>
        <p:txBody>
          <a:bodyPr/>
          <a:lstStyle>
            <a:lvl1pPr>
              <a:defRPr>
                <a:noFill/>
              </a:defRPr>
            </a:lvl1pPr>
          </a:lstStyle>
          <a:p>
            <a:endParaRPr lang="zh-CN" altLang="en-US" dirty="0"/>
          </a:p>
        </p:txBody>
      </p:sp>
      <p:sp>
        <p:nvSpPr>
          <p:cNvPr id="81" name="图片占位符 26"/>
          <p:cNvSpPr>
            <a:spLocks noGrp="1"/>
          </p:cNvSpPr>
          <p:nvPr>
            <p:ph type="pic" sz="quarter" idx="21"/>
          </p:nvPr>
        </p:nvSpPr>
        <p:spPr>
          <a:xfrm>
            <a:off x="10048172" y="1575687"/>
            <a:ext cx="1125784" cy="1125780"/>
          </a:xfrm>
          <a:prstGeom prst="ellipse">
            <a:avLst/>
          </a:prstGeom>
          <a:noFill/>
        </p:spPr>
        <p:txBody>
          <a:bodyPr/>
          <a:lstStyle>
            <a:lvl1pPr>
              <a:defRPr>
                <a:noFill/>
              </a:defRPr>
            </a:lvl1pPr>
          </a:lstStyle>
          <a:p>
            <a:endParaRPr lang="zh-CN" altLang="en-US" dirty="0"/>
          </a:p>
        </p:txBody>
      </p:sp>
      <p:sp>
        <p:nvSpPr>
          <p:cNvPr id="82" name="图片占位符 26"/>
          <p:cNvSpPr>
            <a:spLocks noGrp="1"/>
          </p:cNvSpPr>
          <p:nvPr>
            <p:ph type="pic" sz="quarter" idx="22"/>
          </p:nvPr>
        </p:nvSpPr>
        <p:spPr>
          <a:xfrm>
            <a:off x="9338758" y="3993266"/>
            <a:ext cx="654796" cy="654794"/>
          </a:xfrm>
          <a:prstGeom prst="ellipse">
            <a:avLst/>
          </a:prstGeom>
          <a:noFill/>
        </p:spPr>
        <p:txBody>
          <a:bodyPr/>
          <a:lstStyle>
            <a:lvl1pPr>
              <a:defRPr>
                <a:noFill/>
              </a:defRPr>
            </a:lvl1pPr>
          </a:lstStyle>
          <a:p>
            <a:endParaRPr lang="zh-CN" altLang="en-US" dirty="0"/>
          </a:p>
        </p:txBody>
      </p:sp>
      <p:sp>
        <p:nvSpPr>
          <p:cNvPr id="83" name="图片占位符 26"/>
          <p:cNvSpPr>
            <a:spLocks noGrp="1"/>
          </p:cNvSpPr>
          <p:nvPr>
            <p:ph type="pic" sz="quarter" idx="23"/>
          </p:nvPr>
        </p:nvSpPr>
        <p:spPr>
          <a:xfrm>
            <a:off x="10906948" y="4067121"/>
            <a:ext cx="1065776" cy="1065772"/>
          </a:xfrm>
          <a:prstGeom prst="ellipse">
            <a:avLst/>
          </a:prstGeom>
          <a:noFill/>
        </p:spPr>
        <p:txBody>
          <a:bodyPr/>
          <a:lstStyle>
            <a:lvl1pPr>
              <a:defRPr>
                <a:noFill/>
              </a:defRPr>
            </a:lvl1pPr>
          </a:lstStyle>
          <a:p>
            <a:endParaRPr lang="zh-CN" altLang="en-US" dirty="0"/>
          </a:p>
        </p:txBody>
      </p:sp>
      <p:sp>
        <p:nvSpPr>
          <p:cNvPr id="84" name="图片占位符 26"/>
          <p:cNvSpPr>
            <a:spLocks noGrp="1"/>
          </p:cNvSpPr>
          <p:nvPr>
            <p:ph type="pic" sz="quarter" idx="24"/>
          </p:nvPr>
        </p:nvSpPr>
        <p:spPr>
          <a:xfrm>
            <a:off x="8923821" y="5404281"/>
            <a:ext cx="1057792" cy="1057788"/>
          </a:xfrm>
          <a:prstGeom prst="ellipse">
            <a:avLst/>
          </a:prstGeom>
          <a:noFill/>
        </p:spPr>
        <p:txBody>
          <a:bodyPr/>
          <a:lstStyle>
            <a:lvl1pPr>
              <a:defRPr>
                <a:noFill/>
              </a:defRPr>
            </a:lvl1pPr>
          </a:lstStyle>
          <a:p>
            <a:endParaRPr lang="zh-CN" altLang="en-US" dirty="0"/>
          </a:p>
        </p:txBody>
      </p:sp>
      <p:sp>
        <p:nvSpPr>
          <p:cNvPr id="85" name="图片占位符 26"/>
          <p:cNvSpPr>
            <a:spLocks noGrp="1"/>
          </p:cNvSpPr>
          <p:nvPr>
            <p:ph type="pic" sz="quarter" idx="25"/>
          </p:nvPr>
        </p:nvSpPr>
        <p:spPr>
          <a:xfrm>
            <a:off x="10966364" y="5671586"/>
            <a:ext cx="946946" cy="946940"/>
          </a:xfrm>
          <a:prstGeom prst="ellipse">
            <a:avLst/>
          </a:prstGeom>
          <a:noFill/>
        </p:spPr>
        <p:txBody>
          <a:bodyPr/>
          <a:lstStyle>
            <a:lvl1pPr>
              <a:defRPr>
                <a:noFill/>
              </a:defRPr>
            </a:lvl1pPr>
          </a:lstStyle>
          <a:p>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0_自定义版式">
    <p:spTree>
      <p:nvGrpSpPr>
        <p:cNvPr id="1" name=""/>
        <p:cNvGrpSpPr/>
        <p:nvPr/>
      </p:nvGrpSpPr>
      <p:grpSpPr>
        <a:xfrm>
          <a:off x="0" y="0"/>
          <a:ext cx="0" cy="0"/>
          <a:chOff x="0" y="0"/>
          <a:chExt cx="0" cy="0"/>
        </a:xfrm>
      </p:grpSpPr>
      <p:sp>
        <p:nvSpPr>
          <p:cNvPr id="92" name="图片占位符 91"/>
          <p:cNvSpPr>
            <a:spLocks noGrp="1"/>
          </p:cNvSpPr>
          <p:nvPr>
            <p:ph type="pic" sz="quarter" idx="10"/>
          </p:nvPr>
        </p:nvSpPr>
        <p:spPr>
          <a:xfrm>
            <a:off x="3435033" y="646113"/>
            <a:ext cx="1219200" cy="1219200"/>
          </a:xfrm>
        </p:spPr>
        <p:txBody>
          <a:bodyPr/>
          <a:lstStyle>
            <a:lvl1pPr>
              <a:defRPr>
                <a:noFill/>
              </a:defRPr>
            </a:lvl1pPr>
          </a:lstStyle>
          <a:p>
            <a:endParaRPr lang="zh-CN" altLang="en-US"/>
          </a:p>
        </p:txBody>
      </p:sp>
      <p:sp>
        <p:nvSpPr>
          <p:cNvPr id="93" name="图片占位符 91"/>
          <p:cNvSpPr>
            <a:spLocks noGrp="1"/>
          </p:cNvSpPr>
          <p:nvPr>
            <p:ph type="pic" sz="quarter" idx="11"/>
          </p:nvPr>
        </p:nvSpPr>
        <p:spPr>
          <a:xfrm>
            <a:off x="2775995" y="1303093"/>
            <a:ext cx="562219" cy="562219"/>
          </a:xfrm>
        </p:spPr>
        <p:txBody>
          <a:bodyPr/>
          <a:lstStyle>
            <a:lvl1pPr>
              <a:defRPr>
                <a:noFill/>
              </a:defRPr>
            </a:lvl1pPr>
          </a:lstStyle>
          <a:p>
            <a:endParaRPr lang="zh-CN" altLang="en-US"/>
          </a:p>
        </p:txBody>
      </p:sp>
      <p:sp>
        <p:nvSpPr>
          <p:cNvPr id="94" name="图片占位符 91"/>
          <p:cNvSpPr>
            <a:spLocks noGrp="1"/>
          </p:cNvSpPr>
          <p:nvPr>
            <p:ph type="pic" sz="quarter" idx="12"/>
          </p:nvPr>
        </p:nvSpPr>
        <p:spPr>
          <a:xfrm>
            <a:off x="4777705" y="1303093"/>
            <a:ext cx="562219" cy="562219"/>
          </a:xfrm>
        </p:spPr>
        <p:txBody>
          <a:bodyPr/>
          <a:lstStyle>
            <a:lvl1pPr>
              <a:defRPr>
                <a:noFill/>
              </a:defRPr>
            </a:lvl1pPr>
          </a:lstStyle>
          <a:p>
            <a:endParaRPr lang="zh-CN" altLang="en-US"/>
          </a:p>
        </p:txBody>
      </p:sp>
      <p:sp>
        <p:nvSpPr>
          <p:cNvPr id="95" name="图片占位符 91"/>
          <p:cNvSpPr>
            <a:spLocks noGrp="1"/>
          </p:cNvSpPr>
          <p:nvPr>
            <p:ph type="pic" sz="quarter" idx="13"/>
          </p:nvPr>
        </p:nvSpPr>
        <p:spPr>
          <a:xfrm>
            <a:off x="3435032" y="1938466"/>
            <a:ext cx="1488281" cy="1488281"/>
          </a:xfrm>
        </p:spPr>
        <p:txBody>
          <a:bodyPr/>
          <a:lstStyle>
            <a:lvl1pPr>
              <a:defRPr>
                <a:noFill/>
              </a:defRPr>
            </a:lvl1pPr>
          </a:lstStyle>
          <a:p>
            <a:endParaRPr lang="zh-CN" altLang="en-US"/>
          </a:p>
        </p:txBody>
      </p:sp>
      <p:sp>
        <p:nvSpPr>
          <p:cNvPr id="96" name="图片占位符 91"/>
          <p:cNvSpPr>
            <a:spLocks noGrp="1"/>
          </p:cNvSpPr>
          <p:nvPr>
            <p:ph type="pic" sz="quarter" idx="14"/>
          </p:nvPr>
        </p:nvSpPr>
        <p:spPr>
          <a:xfrm>
            <a:off x="2775995" y="2600003"/>
            <a:ext cx="562219" cy="562219"/>
          </a:xfrm>
        </p:spPr>
        <p:txBody>
          <a:bodyPr/>
          <a:lstStyle>
            <a:lvl1pPr>
              <a:defRPr>
                <a:noFill/>
              </a:defRPr>
            </a:lvl1pPr>
          </a:lstStyle>
          <a:p>
            <a:endParaRPr lang="zh-CN" altLang="en-US"/>
          </a:p>
        </p:txBody>
      </p:sp>
      <p:sp>
        <p:nvSpPr>
          <p:cNvPr id="97" name="图片占位符 91"/>
          <p:cNvSpPr>
            <a:spLocks noGrp="1"/>
          </p:cNvSpPr>
          <p:nvPr>
            <p:ph type="pic" sz="quarter" idx="15"/>
          </p:nvPr>
        </p:nvSpPr>
        <p:spPr>
          <a:xfrm>
            <a:off x="7511114" y="646113"/>
            <a:ext cx="1219200" cy="1219200"/>
          </a:xfrm>
        </p:spPr>
        <p:txBody>
          <a:bodyPr/>
          <a:lstStyle>
            <a:lvl1pPr>
              <a:defRPr>
                <a:noFill/>
              </a:defRPr>
            </a:lvl1pPr>
          </a:lstStyle>
          <a:p>
            <a:endParaRPr lang="zh-CN" altLang="en-US"/>
          </a:p>
        </p:txBody>
      </p:sp>
      <p:sp>
        <p:nvSpPr>
          <p:cNvPr id="98" name="图片占位符 91"/>
          <p:cNvSpPr>
            <a:spLocks noGrp="1"/>
          </p:cNvSpPr>
          <p:nvPr>
            <p:ph type="pic" sz="quarter" idx="16"/>
          </p:nvPr>
        </p:nvSpPr>
        <p:spPr>
          <a:xfrm>
            <a:off x="6852076" y="1303093"/>
            <a:ext cx="562219" cy="562219"/>
          </a:xfrm>
        </p:spPr>
        <p:txBody>
          <a:bodyPr/>
          <a:lstStyle>
            <a:lvl1pPr>
              <a:defRPr>
                <a:noFill/>
              </a:defRPr>
            </a:lvl1pPr>
          </a:lstStyle>
          <a:p>
            <a:endParaRPr lang="zh-CN" altLang="en-US"/>
          </a:p>
        </p:txBody>
      </p:sp>
      <p:sp>
        <p:nvSpPr>
          <p:cNvPr id="99" name="图片占位符 91"/>
          <p:cNvSpPr>
            <a:spLocks noGrp="1"/>
          </p:cNvSpPr>
          <p:nvPr>
            <p:ph type="pic" sz="quarter" idx="17"/>
          </p:nvPr>
        </p:nvSpPr>
        <p:spPr>
          <a:xfrm>
            <a:off x="8853786" y="1303093"/>
            <a:ext cx="562219" cy="562219"/>
          </a:xfrm>
        </p:spPr>
        <p:txBody>
          <a:bodyPr/>
          <a:lstStyle>
            <a:lvl1pPr>
              <a:defRPr>
                <a:noFill/>
              </a:defRPr>
            </a:lvl1pPr>
          </a:lstStyle>
          <a:p>
            <a:endParaRPr lang="zh-CN" altLang="en-US"/>
          </a:p>
        </p:txBody>
      </p:sp>
      <p:sp>
        <p:nvSpPr>
          <p:cNvPr id="100" name="图片占位符 91"/>
          <p:cNvSpPr>
            <a:spLocks noGrp="1"/>
          </p:cNvSpPr>
          <p:nvPr>
            <p:ph type="pic" sz="quarter" idx="18"/>
          </p:nvPr>
        </p:nvSpPr>
        <p:spPr>
          <a:xfrm>
            <a:off x="7240637" y="1938466"/>
            <a:ext cx="1488281" cy="1488281"/>
          </a:xfrm>
        </p:spPr>
        <p:txBody>
          <a:bodyPr/>
          <a:lstStyle>
            <a:lvl1pPr>
              <a:defRPr>
                <a:noFill/>
              </a:defRPr>
            </a:lvl1pPr>
          </a:lstStyle>
          <a:p>
            <a:endParaRPr lang="zh-CN" altLang="en-US"/>
          </a:p>
        </p:txBody>
      </p:sp>
      <p:sp>
        <p:nvSpPr>
          <p:cNvPr id="101" name="图片占位符 91"/>
          <p:cNvSpPr>
            <a:spLocks noGrp="1"/>
          </p:cNvSpPr>
          <p:nvPr>
            <p:ph type="pic" sz="quarter" idx="19"/>
          </p:nvPr>
        </p:nvSpPr>
        <p:spPr>
          <a:xfrm>
            <a:off x="8863969" y="2600003"/>
            <a:ext cx="562219" cy="562219"/>
          </a:xfrm>
        </p:spPr>
        <p:txBody>
          <a:bodyPr/>
          <a:lstStyle>
            <a:lvl1pPr>
              <a:defRPr>
                <a:noFill/>
              </a:defRPr>
            </a:lvl1pPr>
          </a:lstStyle>
          <a:p>
            <a:endParaRPr lang="zh-CN" altLang="en-US"/>
          </a:p>
        </p:txBody>
      </p:sp>
      <p:sp>
        <p:nvSpPr>
          <p:cNvPr id="102" name="图片占位符 91"/>
          <p:cNvSpPr>
            <a:spLocks noGrp="1"/>
          </p:cNvSpPr>
          <p:nvPr>
            <p:ph type="pic" sz="quarter" idx="20"/>
          </p:nvPr>
        </p:nvSpPr>
        <p:spPr>
          <a:xfrm>
            <a:off x="4349024" y="3500412"/>
            <a:ext cx="562219" cy="562219"/>
          </a:xfrm>
        </p:spPr>
        <p:txBody>
          <a:bodyPr/>
          <a:lstStyle>
            <a:lvl1pPr>
              <a:defRPr>
                <a:noFill/>
              </a:defRPr>
            </a:lvl1pPr>
          </a:lstStyle>
          <a:p>
            <a:endParaRPr lang="zh-CN" altLang="en-US"/>
          </a:p>
        </p:txBody>
      </p:sp>
      <p:sp>
        <p:nvSpPr>
          <p:cNvPr id="103" name="图片占位符 91"/>
          <p:cNvSpPr>
            <a:spLocks noGrp="1"/>
          </p:cNvSpPr>
          <p:nvPr>
            <p:ph type="pic" sz="quarter" idx="21"/>
          </p:nvPr>
        </p:nvSpPr>
        <p:spPr>
          <a:xfrm>
            <a:off x="4349024" y="4158819"/>
            <a:ext cx="562219" cy="562219"/>
          </a:xfrm>
        </p:spPr>
        <p:txBody>
          <a:bodyPr/>
          <a:lstStyle>
            <a:lvl1pPr>
              <a:defRPr>
                <a:noFill/>
              </a:defRPr>
            </a:lvl1pPr>
          </a:lstStyle>
          <a:p>
            <a:endParaRPr lang="zh-CN" altLang="en-US"/>
          </a:p>
        </p:txBody>
      </p:sp>
      <p:sp>
        <p:nvSpPr>
          <p:cNvPr id="104" name="图片占位符 91"/>
          <p:cNvSpPr>
            <a:spLocks noGrp="1"/>
          </p:cNvSpPr>
          <p:nvPr>
            <p:ph type="pic" sz="quarter" idx="22"/>
          </p:nvPr>
        </p:nvSpPr>
        <p:spPr>
          <a:xfrm>
            <a:off x="7248257" y="3507217"/>
            <a:ext cx="562219" cy="562219"/>
          </a:xfrm>
        </p:spPr>
        <p:txBody>
          <a:bodyPr/>
          <a:lstStyle>
            <a:lvl1pPr>
              <a:defRPr>
                <a:noFill/>
              </a:defRPr>
            </a:lvl1pPr>
          </a:lstStyle>
          <a:p>
            <a:endParaRPr lang="zh-CN" altLang="en-US" dirty="0"/>
          </a:p>
        </p:txBody>
      </p:sp>
      <p:sp>
        <p:nvSpPr>
          <p:cNvPr id="105" name="图片占位符 91"/>
          <p:cNvSpPr>
            <a:spLocks noGrp="1"/>
          </p:cNvSpPr>
          <p:nvPr>
            <p:ph type="pic" sz="quarter" idx="23"/>
          </p:nvPr>
        </p:nvSpPr>
        <p:spPr>
          <a:xfrm>
            <a:off x="7914053" y="3507217"/>
            <a:ext cx="562219" cy="562219"/>
          </a:xfrm>
        </p:spPr>
        <p:txBody>
          <a:bodyPr/>
          <a:lstStyle>
            <a:lvl1pPr>
              <a:defRPr>
                <a:noFill/>
              </a:defRPr>
            </a:lvl1pPr>
          </a:lstStyle>
          <a:p>
            <a:endParaRPr lang="zh-CN" altLang="en-US" dirty="0"/>
          </a:p>
        </p:txBody>
      </p:sp>
      <p:sp>
        <p:nvSpPr>
          <p:cNvPr id="106" name="图片占位符 91"/>
          <p:cNvSpPr>
            <a:spLocks noGrp="1"/>
          </p:cNvSpPr>
          <p:nvPr>
            <p:ph type="pic" sz="quarter" idx="24"/>
          </p:nvPr>
        </p:nvSpPr>
        <p:spPr>
          <a:xfrm>
            <a:off x="7248257" y="4156010"/>
            <a:ext cx="562219" cy="562219"/>
          </a:xfrm>
        </p:spPr>
        <p:txBody>
          <a:bodyPr/>
          <a:lstStyle>
            <a:lvl1pPr>
              <a:defRPr>
                <a:noFill/>
              </a:defRPr>
            </a:lvl1pPr>
          </a:lstStyle>
          <a:p>
            <a:endParaRPr lang="zh-CN" altLang="en-US" dirty="0"/>
          </a:p>
        </p:txBody>
      </p:sp>
      <p:sp>
        <p:nvSpPr>
          <p:cNvPr id="107" name="图片占位符 91"/>
          <p:cNvSpPr>
            <a:spLocks noGrp="1"/>
          </p:cNvSpPr>
          <p:nvPr>
            <p:ph type="pic" sz="quarter" idx="25"/>
          </p:nvPr>
        </p:nvSpPr>
        <p:spPr>
          <a:xfrm>
            <a:off x="5093363" y="3517545"/>
            <a:ext cx="2003170" cy="2003170"/>
          </a:xfrm>
        </p:spPr>
        <p:txBody>
          <a:bodyPr/>
          <a:lstStyle>
            <a:lvl1pPr>
              <a:defRPr>
                <a:noFill/>
              </a:defRPr>
            </a:lvl1pPr>
          </a:lstStyle>
          <a:p>
            <a:endParaRPr lang="zh-CN" altLang="en-US" dirty="0"/>
          </a:p>
        </p:txBody>
      </p:sp>
      <p:sp>
        <p:nvSpPr>
          <p:cNvPr id="108" name="图片占位符 91"/>
          <p:cNvSpPr>
            <a:spLocks noGrp="1"/>
          </p:cNvSpPr>
          <p:nvPr>
            <p:ph type="pic" sz="quarter" idx="26"/>
          </p:nvPr>
        </p:nvSpPr>
        <p:spPr>
          <a:xfrm>
            <a:off x="5798598" y="5650455"/>
            <a:ext cx="562219" cy="562219"/>
          </a:xfrm>
        </p:spPr>
        <p:txBody>
          <a:bodyPr/>
          <a:lstStyle>
            <a:lvl1pPr>
              <a:defRPr>
                <a:noFill/>
              </a:defRPr>
            </a:lvl1pPr>
          </a:lstStyle>
          <a:p>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9_自定义版式">
    <p:spTree>
      <p:nvGrpSpPr>
        <p:cNvPr id="1" name=""/>
        <p:cNvGrpSpPr/>
        <p:nvPr/>
      </p:nvGrpSpPr>
      <p:grpSpPr>
        <a:xfrm>
          <a:off x="0" y="0"/>
          <a:ext cx="0" cy="0"/>
          <a:chOff x="0" y="0"/>
          <a:chExt cx="0" cy="0"/>
        </a:xfrm>
      </p:grpSpPr>
      <p:sp>
        <p:nvSpPr>
          <p:cNvPr id="24" name="图片占位符 23"/>
          <p:cNvSpPr>
            <a:spLocks noGrp="1"/>
          </p:cNvSpPr>
          <p:nvPr>
            <p:ph type="pic" sz="quarter" idx="10"/>
          </p:nvPr>
        </p:nvSpPr>
        <p:spPr>
          <a:xfrm>
            <a:off x="1242470" y="2440692"/>
            <a:ext cx="2652865" cy="3237911"/>
          </a:xfrm>
          <a:prstGeom prst="parallelogram">
            <a:avLst>
              <a:gd name="adj" fmla="val 20800"/>
            </a:avLst>
          </a:prstGeom>
          <a:noFill/>
        </p:spPr>
        <p:txBody>
          <a:bodyPr/>
          <a:lstStyle>
            <a:lvl1pPr>
              <a:defRPr>
                <a:noFill/>
              </a:defRPr>
            </a:lvl1pPr>
          </a:lstStyle>
          <a:p>
            <a:endParaRPr lang="zh-CN" altLang="en-US"/>
          </a:p>
        </p:txBody>
      </p:sp>
      <p:sp>
        <p:nvSpPr>
          <p:cNvPr id="25" name="图片占位符 23"/>
          <p:cNvSpPr>
            <a:spLocks noGrp="1"/>
          </p:cNvSpPr>
          <p:nvPr>
            <p:ph type="pic" sz="quarter" idx="11"/>
          </p:nvPr>
        </p:nvSpPr>
        <p:spPr>
          <a:xfrm>
            <a:off x="3605526" y="2440692"/>
            <a:ext cx="2652865" cy="3237911"/>
          </a:xfrm>
          <a:prstGeom prst="parallelogram">
            <a:avLst>
              <a:gd name="adj" fmla="val 20800"/>
            </a:avLst>
          </a:prstGeom>
          <a:noFill/>
        </p:spPr>
        <p:txBody>
          <a:bodyPr/>
          <a:lstStyle>
            <a:lvl1pPr>
              <a:defRPr>
                <a:noFill/>
              </a:defRPr>
            </a:lvl1pPr>
          </a:lstStyle>
          <a:p>
            <a:endParaRPr lang="zh-CN" altLang="en-US"/>
          </a:p>
        </p:txBody>
      </p:sp>
      <p:sp>
        <p:nvSpPr>
          <p:cNvPr id="26" name="图片占位符 23"/>
          <p:cNvSpPr>
            <a:spLocks noGrp="1"/>
          </p:cNvSpPr>
          <p:nvPr>
            <p:ph type="pic" sz="quarter" idx="12"/>
          </p:nvPr>
        </p:nvSpPr>
        <p:spPr>
          <a:xfrm>
            <a:off x="5953592" y="2440692"/>
            <a:ext cx="2652865" cy="3237911"/>
          </a:xfrm>
          <a:prstGeom prst="parallelogram">
            <a:avLst>
              <a:gd name="adj" fmla="val 20800"/>
            </a:avLst>
          </a:prstGeom>
          <a:noFill/>
        </p:spPr>
        <p:txBody>
          <a:bodyPr/>
          <a:lstStyle>
            <a:lvl1pPr>
              <a:defRPr>
                <a:noFill/>
              </a:defRPr>
            </a:lvl1pPr>
          </a:lstStyle>
          <a:p>
            <a:endParaRPr lang="zh-CN" altLang="en-US"/>
          </a:p>
        </p:txBody>
      </p:sp>
      <p:sp>
        <p:nvSpPr>
          <p:cNvPr id="27" name="图片占位符 23"/>
          <p:cNvSpPr>
            <a:spLocks noGrp="1"/>
          </p:cNvSpPr>
          <p:nvPr>
            <p:ph type="pic" sz="quarter" idx="13"/>
          </p:nvPr>
        </p:nvSpPr>
        <p:spPr>
          <a:xfrm>
            <a:off x="8301658" y="2440692"/>
            <a:ext cx="2652865" cy="3237911"/>
          </a:xfrm>
          <a:prstGeom prst="parallelogram">
            <a:avLst>
              <a:gd name="adj" fmla="val 20800"/>
            </a:avLst>
          </a:prstGeom>
          <a:noFill/>
        </p:spPr>
        <p:txBody>
          <a:bodyPr/>
          <a:lstStyle>
            <a:lvl1pPr>
              <a:defRPr>
                <a:noFill/>
              </a:defRPr>
            </a:lvl1pPr>
          </a:lstStyle>
          <a:p>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8_自定义版式">
    <p:spTree>
      <p:nvGrpSpPr>
        <p:cNvPr id="1" name=""/>
        <p:cNvGrpSpPr/>
        <p:nvPr/>
      </p:nvGrpSpPr>
      <p:grpSpPr>
        <a:xfrm>
          <a:off x="0" y="0"/>
          <a:ext cx="0" cy="0"/>
          <a:chOff x="0" y="0"/>
          <a:chExt cx="0" cy="0"/>
        </a:xfrm>
      </p:grpSpPr>
      <p:sp>
        <p:nvSpPr>
          <p:cNvPr id="13" name="图片占位符 12"/>
          <p:cNvSpPr>
            <a:spLocks noGrp="1"/>
          </p:cNvSpPr>
          <p:nvPr>
            <p:ph type="pic" sz="quarter" idx="10"/>
          </p:nvPr>
        </p:nvSpPr>
        <p:spPr>
          <a:xfrm>
            <a:off x="654050" y="2517775"/>
            <a:ext cx="1663700" cy="3756025"/>
          </a:xfrm>
        </p:spPr>
        <p:txBody>
          <a:bodyPr/>
          <a:lstStyle>
            <a:lvl1pPr>
              <a:defRPr>
                <a:noFill/>
              </a:defRPr>
            </a:lvl1pPr>
          </a:lstStyle>
          <a:p>
            <a:endParaRPr lang="zh-CN" altLang="en-US"/>
          </a:p>
        </p:txBody>
      </p:sp>
      <p:sp>
        <p:nvSpPr>
          <p:cNvPr id="14" name="图片占位符 12"/>
          <p:cNvSpPr>
            <a:spLocks noGrp="1"/>
          </p:cNvSpPr>
          <p:nvPr>
            <p:ph type="pic" sz="quarter" idx="11"/>
          </p:nvPr>
        </p:nvSpPr>
        <p:spPr>
          <a:xfrm>
            <a:off x="2497760" y="1877695"/>
            <a:ext cx="1663700" cy="3756025"/>
          </a:xfrm>
        </p:spPr>
        <p:txBody>
          <a:bodyPr/>
          <a:lstStyle>
            <a:lvl1pPr>
              <a:defRPr>
                <a:noFill/>
              </a:defRPr>
            </a:lvl1pPr>
          </a:lstStyle>
          <a:p>
            <a:endParaRPr lang="zh-CN" altLang="en-US"/>
          </a:p>
        </p:txBody>
      </p:sp>
      <p:sp>
        <p:nvSpPr>
          <p:cNvPr id="15" name="图片占位符 12"/>
          <p:cNvSpPr>
            <a:spLocks noGrp="1"/>
          </p:cNvSpPr>
          <p:nvPr>
            <p:ph type="pic" sz="quarter" idx="12"/>
          </p:nvPr>
        </p:nvSpPr>
        <p:spPr>
          <a:xfrm>
            <a:off x="4342176" y="2517775"/>
            <a:ext cx="1663700" cy="3756025"/>
          </a:xfrm>
        </p:spPr>
        <p:txBody>
          <a:bodyPr/>
          <a:lstStyle>
            <a:lvl1pPr>
              <a:defRPr>
                <a:noFill/>
              </a:defRPr>
            </a:lvl1pPr>
          </a:lstStyle>
          <a:p>
            <a:endParaRPr lang="zh-CN" altLang="en-US"/>
          </a:p>
        </p:txBody>
      </p:sp>
      <p:sp>
        <p:nvSpPr>
          <p:cNvPr id="16" name="图片占位符 12"/>
          <p:cNvSpPr>
            <a:spLocks noGrp="1"/>
          </p:cNvSpPr>
          <p:nvPr>
            <p:ph type="pic" sz="quarter" idx="13"/>
          </p:nvPr>
        </p:nvSpPr>
        <p:spPr>
          <a:xfrm>
            <a:off x="6185652" y="1877695"/>
            <a:ext cx="1663700" cy="3756025"/>
          </a:xfrm>
        </p:spPr>
        <p:txBody>
          <a:bodyPr/>
          <a:lstStyle>
            <a:lvl1pPr>
              <a:defRPr>
                <a:noFill/>
              </a:defRPr>
            </a:lvl1pPr>
          </a:lstStyle>
          <a:p>
            <a:endParaRPr lang="zh-CN" altLang="en-US"/>
          </a:p>
        </p:txBody>
      </p:sp>
      <p:sp>
        <p:nvSpPr>
          <p:cNvPr id="17" name="图片占位符 12"/>
          <p:cNvSpPr>
            <a:spLocks noGrp="1"/>
          </p:cNvSpPr>
          <p:nvPr>
            <p:ph type="pic" sz="quarter" idx="14"/>
          </p:nvPr>
        </p:nvSpPr>
        <p:spPr>
          <a:xfrm>
            <a:off x="8029128" y="2517775"/>
            <a:ext cx="1663700" cy="3756025"/>
          </a:xfrm>
        </p:spPr>
        <p:txBody>
          <a:bodyPr/>
          <a:lstStyle>
            <a:lvl1pPr>
              <a:defRPr>
                <a:noFill/>
              </a:defRPr>
            </a:lvl1pPr>
          </a:lstStyle>
          <a:p>
            <a:endParaRPr lang="zh-CN" altLang="en-US"/>
          </a:p>
        </p:txBody>
      </p:sp>
      <p:sp>
        <p:nvSpPr>
          <p:cNvPr id="18" name="图片占位符 12"/>
          <p:cNvSpPr>
            <a:spLocks noGrp="1"/>
          </p:cNvSpPr>
          <p:nvPr>
            <p:ph type="pic" sz="quarter" idx="15"/>
          </p:nvPr>
        </p:nvSpPr>
        <p:spPr>
          <a:xfrm>
            <a:off x="9874016" y="1877695"/>
            <a:ext cx="1663700" cy="3756025"/>
          </a:xfrm>
        </p:spPr>
        <p:txBody>
          <a:bodyPr/>
          <a:lstStyle>
            <a:lvl1pPr>
              <a:defRPr>
                <a:noFill/>
              </a:defRPr>
            </a:lvl1pPr>
          </a:lstStyle>
          <a:p>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38" name="图片占位符 37"/>
          <p:cNvSpPr>
            <a:spLocks noGrp="1"/>
          </p:cNvSpPr>
          <p:nvPr>
            <p:ph type="pic" sz="quarter" idx="10"/>
          </p:nvPr>
        </p:nvSpPr>
        <p:spPr>
          <a:xfrm>
            <a:off x="543799" y="1147611"/>
            <a:ext cx="2377440" cy="4480561"/>
          </a:xfrm>
          <a:prstGeom prst="parallelogram">
            <a:avLst>
              <a:gd name="adj" fmla="val 26017"/>
            </a:avLst>
          </a:prstGeom>
          <a:noFill/>
        </p:spPr>
        <p:txBody>
          <a:bodyPr/>
          <a:lstStyle>
            <a:lvl1pPr>
              <a:defRPr>
                <a:noFill/>
              </a:defRPr>
            </a:lvl1pPr>
          </a:lstStyle>
          <a:p>
            <a:endParaRPr lang="zh-CN" altLang="en-US"/>
          </a:p>
        </p:txBody>
      </p:sp>
      <p:sp>
        <p:nvSpPr>
          <p:cNvPr id="39" name="图片占位符 37"/>
          <p:cNvSpPr>
            <a:spLocks noGrp="1"/>
          </p:cNvSpPr>
          <p:nvPr>
            <p:ph type="pic" sz="quarter" idx="11"/>
          </p:nvPr>
        </p:nvSpPr>
        <p:spPr>
          <a:xfrm>
            <a:off x="2233624" y="1788793"/>
            <a:ext cx="2377440" cy="4480561"/>
          </a:xfrm>
          <a:prstGeom prst="parallelogram">
            <a:avLst>
              <a:gd name="adj" fmla="val 26017"/>
            </a:avLst>
          </a:prstGeom>
          <a:noFill/>
        </p:spPr>
        <p:txBody>
          <a:bodyPr/>
          <a:lstStyle>
            <a:lvl1pPr>
              <a:defRPr>
                <a:noFill/>
              </a:defRPr>
            </a:lvl1pPr>
          </a:lstStyle>
          <a:p>
            <a:endParaRPr lang="zh-CN" altLang="en-US"/>
          </a:p>
        </p:txBody>
      </p:sp>
      <p:sp>
        <p:nvSpPr>
          <p:cNvPr id="40" name="图片占位符 37"/>
          <p:cNvSpPr>
            <a:spLocks noGrp="1"/>
          </p:cNvSpPr>
          <p:nvPr>
            <p:ph type="pic" sz="quarter" idx="12"/>
          </p:nvPr>
        </p:nvSpPr>
        <p:spPr>
          <a:xfrm>
            <a:off x="4104987" y="1097529"/>
            <a:ext cx="2377440" cy="4480561"/>
          </a:xfrm>
          <a:prstGeom prst="parallelogram">
            <a:avLst>
              <a:gd name="adj" fmla="val 26017"/>
            </a:avLst>
          </a:prstGeom>
          <a:noFill/>
        </p:spPr>
        <p:txBody>
          <a:bodyPr/>
          <a:lstStyle>
            <a:lvl1pPr>
              <a:defRPr>
                <a:noFill/>
              </a:defRPr>
            </a:lvl1pPr>
          </a:lstStyle>
          <a:p>
            <a:endParaRPr lang="zh-CN" altLang="en-US"/>
          </a:p>
        </p:txBody>
      </p:sp>
      <p:sp>
        <p:nvSpPr>
          <p:cNvPr id="41" name="图片占位符 37"/>
          <p:cNvSpPr>
            <a:spLocks noGrp="1"/>
          </p:cNvSpPr>
          <p:nvPr>
            <p:ph type="pic" sz="quarter" idx="13"/>
          </p:nvPr>
        </p:nvSpPr>
        <p:spPr>
          <a:xfrm>
            <a:off x="5794781" y="1788792"/>
            <a:ext cx="2377440" cy="4480561"/>
          </a:xfrm>
          <a:prstGeom prst="parallelogram">
            <a:avLst>
              <a:gd name="adj" fmla="val 26017"/>
            </a:avLst>
          </a:prstGeom>
          <a:noFill/>
        </p:spPr>
        <p:txBody>
          <a:bodyPr/>
          <a:lstStyle>
            <a:lvl1pPr>
              <a:defRPr>
                <a:noFill/>
              </a:defRPr>
            </a:lvl1pPr>
          </a:lstStyle>
          <a:p>
            <a:endParaRPr lang="zh-CN" altLang="en-US"/>
          </a:p>
        </p:txBody>
      </p:sp>
      <p:sp>
        <p:nvSpPr>
          <p:cNvPr id="42" name="图片占位符 37"/>
          <p:cNvSpPr>
            <a:spLocks noGrp="1"/>
          </p:cNvSpPr>
          <p:nvPr>
            <p:ph type="pic" sz="quarter" idx="14"/>
          </p:nvPr>
        </p:nvSpPr>
        <p:spPr>
          <a:xfrm>
            <a:off x="9370216" y="1788792"/>
            <a:ext cx="2377440" cy="4480561"/>
          </a:xfrm>
          <a:prstGeom prst="parallelogram">
            <a:avLst>
              <a:gd name="adj" fmla="val 26017"/>
            </a:avLst>
          </a:prstGeom>
          <a:noFill/>
        </p:spPr>
        <p:txBody>
          <a:bodyPr/>
          <a:lstStyle>
            <a:lvl1pPr>
              <a:defRPr>
                <a:noFill/>
              </a:defRPr>
            </a:lvl1pPr>
          </a:lstStyle>
          <a:p>
            <a:endParaRPr lang="zh-CN" altLang="en-US"/>
          </a:p>
        </p:txBody>
      </p:sp>
      <p:sp>
        <p:nvSpPr>
          <p:cNvPr id="43" name="图片占位符 37"/>
          <p:cNvSpPr>
            <a:spLocks noGrp="1"/>
          </p:cNvSpPr>
          <p:nvPr>
            <p:ph type="pic" sz="quarter" idx="15"/>
          </p:nvPr>
        </p:nvSpPr>
        <p:spPr>
          <a:xfrm>
            <a:off x="7699815" y="1142499"/>
            <a:ext cx="2377440" cy="4480561"/>
          </a:xfrm>
          <a:prstGeom prst="parallelogram">
            <a:avLst>
              <a:gd name="adj" fmla="val 26017"/>
            </a:avLst>
          </a:prstGeom>
          <a:noFill/>
        </p:spPr>
        <p:txBody>
          <a:bodyPr/>
          <a:lstStyle>
            <a:lvl1pPr>
              <a:defRPr>
                <a:noFill/>
              </a:defRPr>
            </a:lvl1pPr>
          </a:lstStyle>
          <a:p>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37" name="图片占位符 36"/>
          <p:cNvSpPr>
            <a:spLocks noGrp="1"/>
          </p:cNvSpPr>
          <p:nvPr>
            <p:ph type="pic" sz="quarter" idx="10"/>
          </p:nvPr>
        </p:nvSpPr>
        <p:spPr>
          <a:xfrm>
            <a:off x="8646160" y="1600015"/>
            <a:ext cx="2194560" cy="1298801"/>
          </a:xfrm>
          <a:prstGeom prst="parallelogram">
            <a:avLst>
              <a:gd name="adj" fmla="val 54140"/>
            </a:avLst>
          </a:prstGeom>
          <a:noFill/>
        </p:spPr>
        <p:txBody>
          <a:bodyPr/>
          <a:lstStyle>
            <a:lvl1pPr>
              <a:defRPr>
                <a:noFill/>
              </a:defRPr>
            </a:lvl1pPr>
          </a:lstStyle>
          <a:p>
            <a:endParaRPr lang="zh-CN" altLang="en-US"/>
          </a:p>
        </p:txBody>
      </p:sp>
      <p:sp>
        <p:nvSpPr>
          <p:cNvPr id="38" name="图片占位符 36"/>
          <p:cNvSpPr>
            <a:spLocks noGrp="1"/>
          </p:cNvSpPr>
          <p:nvPr>
            <p:ph type="pic" sz="quarter" idx="11"/>
          </p:nvPr>
        </p:nvSpPr>
        <p:spPr>
          <a:xfrm>
            <a:off x="8530748" y="4110477"/>
            <a:ext cx="2309972" cy="1565475"/>
          </a:xfrm>
          <a:prstGeom prst="parallelogram">
            <a:avLst>
              <a:gd name="adj" fmla="val 54140"/>
            </a:avLst>
          </a:prstGeom>
          <a:noFill/>
        </p:spPr>
        <p:txBody>
          <a:bodyPr/>
          <a:lstStyle>
            <a:lvl1pPr>
              <a:defRPr>
                <a:noFill/>
              </a:defRPr>
            </a:lvl1pPr>
          </a:lstStyle>
          <a:p>
            <a:endParaRPr lang="zh-CN" altLang="en-US"/>
          </a:p>
        </p:txBody>
      </p:sp>
      <p:sp>
        <p:nvSpPr>
          <p:cNvPr id="39" name="图片占位符 36"/>
          <p:cNvSpPr>
            <a:spLocks noGrp="1"/>
          </p:cNvSpPr>
          <p:nvPr>
            <p:ph type="pic" sz="quarter" idx="12"/>
          </p:nvPr>
        </p:nvSpPr>
        <p:spPr>
          <a:xfrm>
            <a:off x="7142480" y="3117988"/>
            <a:ext cx="2357120" cy="1564357"/>
          </a:xfrm>
          <a:prstGeom prst="parallelogram">
            <a:avLst>
              <a:gd name="adj" fmla="val 54140"/>
            </a:avLst>
          </a:prstGeom>
          <a:noFill/>
        </p:spPr>
        <p:txBody>
          <a:bodyPr/>
          <a:lstStyle>
            <a:lvl1pPr>
              <a:defRPr>
                <a:noFill/>
              </a:defRPr>
            </a:lvl1pPr>
          </a:lstStyle>
          <a:p>
            <a:endParaRPr lang="zh-CN" altLang="en-US"/>
          </a:p>
        </p:txBody>
      </p:sp>
      <p:sp>
        <p:nvSpPr>
          <p:cNvPr id="40" name="图片占位符 36"/>
          <p:cNvSpPr>
            <a:spLocks noGrp="1"/>
          </p:cNvSpPr>
          <p:nvPr>
            <p:ph type="pic" sz="quarter" idx="13"/>
          </p:nvPr>
        </p:nvSpPr>
        <p:spPr>
          <a:xfrm flipH="1">
            <a:off x="2781350" y="3117988"/>
            <a:ext cx="2357120" cy="1564357"/>
          </a:xfrm>
          <a:prstGeom prst="parallelogram">
            <a:avLst>
              <a:gd name="adj" fmla="val 54140"/>
            </a:avLst>
          </a:prstGeom>
          <a:noFill/>
        </p:spPr>
        <p:txBody>
          <a:bodyPr/>
          <a:lstStyle>
            <a:lvl1pPr>
              <a:defRPr>
                <a:noFill/>
              </a:defRPr>
            </a:lvl1pPr>
          </a:lstStyle>
          <a:p>
            <a:endParaRPr lang="zh-CN" altLang="en-US" dirty="0"/>
          </a:p>
        </p:txBody>
      </p:sp>
      <p:sp>
        <p:nvSpPr>
          <p:cNvPr id="41" name="图片占位符 36"/>
          <p:cNvSpPr>
            <a:spLocks noGrp="1"/>
          </p:cNvSpPr>
          <p:nvPr>
            <p:ph type="pic" sz="quarter" idx="14"/>
          </p:nvPr>
        </p:nvSpPr>
        <p:spPr>
          <a:xfrm flipH="1">
            <a:off x="1351280" y="1600015"/>
            <a:ext cx="2194560" cy="1298801"/>
          </a:xfrm>
          <a:prstGeom prst="parallelogram">
            <a:avLst>
              <a:gd name="adj" fmla="val 54140"/>
            </a:avLst>
          </a:prstGeom>
          <a:noFill/>
        </p:spPr>
        <p:txBody>
          <a:bodyPr/>
          <a:lstStyle>
            <a:lvl1pPr>
              <a:defRPr>
                <a:noFill/>
              </a:defRPr>
            </a:lvl1pPr>
          </a:lstStyle>
          <a:p>
            <a:endParaRPr lang="zh-CN" altLang="en-US"/>
          </a:p>
        </p:txBody>
      </p:sp>
      <p:sp>
        <p:nvSpPr>
          <p:cNvPr id="42" name="图片占位符 36"/>
          <p:cNvSpPr>
            <a:spLocks noGrp="1"/>
          </p:cNvSpPr>
          <p:nvPr>
            <p:ph type="pic" sz="quarter" idx="15"/>
          </p:nvPr>
        </p:nvSpPr>
        <p:spPr>
          <a:xfrm flipH="1">
            <a:off x="1476731" y="4110477"/>
            <a:ext cx="2309972" cy="1565475"/>
          </a:xfrm>
          <a:prstGeom prst="parallelogram">
            <a:avLst>
              <a:gd name="adj" fmla="val 54140"/>
            </a:avLst>
          </a:prstGeom>
          <a:noFill/>
        </p:spPr>
        <p:txBody>
          <a:bodyPr/>
          <a:lstStyle>
            <a:lvl1pPr>
              <a:defRPr>
                <a:noFill/>
              </a:defRPr>
            </a:lvl1pPr>
          </a:lstStyle>
          <a:p>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23" name="图片占位符 22"/>
          <p:cNvSpPr>
            <a:spLocks noGrp="1"/>
          </p:cNvSpPr>
          <p:nvPr>
            <p:ph type="pic" sz="quarter" idx="10"/>
          </p:nvPr>
        </p:nvSpPr>
        <p:spPr>
          <a:xfrm>
            <a:off x="1398588" y="373063"/>
            <a:ext cx="2251075" cy="4297362"/>
          </a:xfrm>
        </p:spPr>
        <p:txBody>
          <a:bodyPr/>
          <a:lstStyle>
            <a:lvl1pPr>
              <a:defRPr>
                <a:noFill/>
              </a:defRPr>
            </a:lvl1pPr>
          </a:lstStyle>
          <a:p>
            <a:endParaRPr lang="zh-CN" altLang="en-US"/>
          </a:p>
        </p:txBody>
      </p:sp>
      <p:sp>
        <p:nvSpPr>
          <p:cNvPr id="24" name="图片占位符 22"/>
          <p:cNvSpPr>
            <a:spLocks noGrp="1"/>
          </p:cNvSpPr>
          <p:nvPr>
            <p:ph type="pic" sz="quarter" idx="11"/>
          </p:nvPr>
        </p:nvSpPr>
        <p:spPr>
          <a:xfrm>
            <a:off x="6135798" y="373063"/>
            <a:ext cx="2251075" cy="4297362"/>
          </a:xfrm>
        </p:spPr>
        <p:txBody>
          <a:bodyPr/>
          <a:lstStyle>
            <a:lvl1pPr>
              <a:defRPr>
                <a:noFill/>
              </a:defRPr>
            </a:lvl1pPr>
          </a:lstStyle>
          <a:p>
            <a:endParaRPr lang="zh-CN" altLang="en-US"/>
          </a:p>
        </p:txBody>
      </p:sp>
      <p:sp>
        <p:nvSpPr>
          <p:cNvPr id="25" name="图片占位符 22"/>
          <p:cNvSpPr>
            <a:spLocks noGrp="1"/>
          </p:cNvSpPr>
          <p:nvPr>
            <p:ph type="pic" sz="quarter" idx="12"/>
          </p:nvPr>
        </p:nvSpPr>
        <p:spPr>
          <a:xfrm>
            <a:off x="3767193" y="2176780"/>
            <a:ext cx="2251075" cy="4297362"/>
          </a:xfrm>
        </p:spPr>
        <p:txBody>
          <a:bodyPr/>
          <a:lstStyle>
            <a:lvl1pPr>
              <a:defRPr>
                <a:noFill/>
              </a:defRPr>
            </a:lvl1pPr>
          </a:lstStyle>
          <a:p>
            <a:endParaRPr lang="zh-CN" altLang="en-US"/>
          </a:p>
        </p:txBody>
      </p:sp>
      <p:sp>
        <p:nvSpPr>
          <p:cNvPr id="26" name="图片占位符 22"/>
          <p:cNvSpPr>
            <a:spLocks noGrp="1"/>
          </p:cNvSpPr>
          <p:nvPr>
            <p:ph type="pic" sz="quarter" idx="13"/>
          </p:nvPr>
        </p:nvSpPr>
        <p:spPr>
          <a:xfrm>
            <a:off x="8504402" y="2176780"/>
            <a:ext cx="2251075" cy="4297362"/>
          </a:xfrm>
        </p:spPr>
        <p:txBody>
          <a:bodyPr/>
          <a:lstStyle>
            <a:lvl1pPr>
              <a:defRPr>
                <a:noFill/>
              </a:defRPr>
            </a:lvl1pPr>
          </a:lstStyle>
          <a:p>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44" name="图片占位符 43"/>
          <p:cNvSpPr>
            <a:spLocks noGrp="1"/>
          </p:cNvSpPr>
          <p:nvPr>
            <p:ph type="pic" sz="quarter" idx="10"/>
          </p:nvPr>
        </p:nvSpPr>
        <p:spPr>
          <a:xfrm rot="19816354">
            <a:off x="1525639" y="1104663"/>
            <a:ext cx="2284018" cy="1157332"/>
          </a:xfrm>
          <a:prstGeom prst="hexagon">
            <a:avLst>
              <a:gd name="adj" fmla="val 30618"/>
              <a:gd name="vf" fmla="val 115470"/>
            </a:avLst>
          </a:prstGeom>
          <a:noFill/>
        </p:spPr>
        <p:txBody>
          <a:bodyPr/>
          <a:lstStyle>
            <a:lvl1pPr>
              <a:defRPr>
                <a:noFill/>
              </a:defRPr>
            </a:lvl1pPr>
          </a:lstStyle>
          <a:p>
            <a:endParaRPr lang="zh-CN" altLang="en-US"/>
          </a:p>
        </p:txBody>
      </p:sp>
      <p:sp>
        <p:nvSpPr>
          <p:cNvPr id="45" name="图片占位符 43"/>
          <p:cNvSpPr>
            <a:spLocks noGrp="1"/>
          </p:cNvSpPr>
          <p:nvPr>
            <p:ph type="pic" sz="quarter" idx="11"/>
          </p:nvPr>
        </p:nvSpPr>
        <p:spPr>
          <a:xfrm rot="19816354">
            <a:off x="4822001" y="1104663"/>
            <a:ext cx="2284018" cy="1157332"/>
          </a:xfrm>
          <a:prstGeom prst="hexagon">
            <a:avLst>
              <a:gd name="adj" fmla="val 30618"/>
              <a:gd name="vf" fmla="val 115470"/>
            </a:avLst>
          </a:prstGeom>
          <a:noFill/>
        </p:spPr>
        <p:txBody>
          <a:bodyPr/>
          <a:lstStyle>
            <a:lvl1pPr>
              <a:defRPr>
                <a:noFill/>
              </a:defRPr>
            </a:lvl1pPr>
          </a:lstStyle>
          <a:p>
            <a:endParaRPr lang="zh-CN" altLang="en-US"/>
          </a:p>
        </p:txBody>
      </p:sp>
      <p:sp>
        <p:nvSpPr>
          <p:cNvPr id="46" name="图片占位符 43"/>
          <p:cNvSpPr>
            <a:spLocks noGrp="1"/>
          </p:cNvSpPr>
          <p:nvPr>
            <p:ph type="pic" sz="quarter" idx="12"/>
          </p:nvPr>
        </p:nvSpPr>
        <p:spPr>
          <a:xfrm rot="19816354">
            <a:off x="8118962" y="1104663"/>
            <a:ext cx="2284018" cy="1157332"/>
          </a:xfrm>
          <a:prstGeom prst="hexagon">
            <a:avLst>
              <a:gd name="adj" fmla="val 30618"/>
              <a:gd name="vf" fmla="val 115470"/>
            </a:avLst>
          </a:prstGeom>
          <a:noFill/>
        </p:spPr>
        <p:txBody>
          <a:bodyPr/>
          <a:lstStyle>
            <a:lvl1pPr>
              <a:defRPr>
                <a:noFill/>
              </a:defRPr>
            </a:lvl1pPr>
          </a:lstStyle>
          <a:p>
            <a:endParaRPr lang="zh-CN" altLang="en-US"/>
          </a:p>
        </p:txBody>
      </p:sp>
      <p:sp>
        <p:nvSpPr>
          <p:cNvPr id="47" name="图片占位符 43"/>
          <p:cNvSpPr>
            <a:spLocks noGrp="1"/>
          </p:cNvSpPr>
          <p:nvPr>
            <p:ph type="pic" sz="quarter" idx="13"/>
          </p:nvPr>
        </p:nvSpPr>
        <p:spPr>
          <a:xfrm rot="19816354">
            <a:off x="1525639" y="4020534"/>
            <a:ext cx="2284018" cy="1157332"/>
          </a:xfrm>
          <a:prstGeom prst="hexagon">
            <a:avLst>
              <a:gd name="adj" fmla="val 30618"/>
              <a:gd name="vf" fmla="val 115470"/>
            </a:avLst>
          </a:prstGeom>
          <a:noFill/>
        </p:spPr>
        <p:txBody>
          <a:bodyPr/>
          <a:lstStyle>
            <a:lvl1pPr>
              <a:defRPr>
                <a:noFill/>
              </a:defRPr>
            </a:lvl1pPr>
          </a:lstStyle>
          <a:p>
            <a:endParaRPr lang="zh-CN" altLang="en-US"/>
          </a:p>
        </p:txBody>
      </p:sp>
      <p:sp>
        <p:nvSpPr>
          <p:cNvPr id="48" name="图片占位符 43"/>
          <p:cNvSpPr>
            <a:spLocks noGrp="1"/>
          </p:cNvSpPr>
          <p:nvPr>
            <p:ph type="pic" sz="quarter" idx="14"/>
          </p:nvPr>
        </p:nvSpPr>
        <p:spPr>
          <a:xfrm rot="19816354">
            <a:off x="4822001" y="4020534"/>
            <a:ext cx="2284018" cy="1157332"/>
          </a:xfrm>
          <a:prstGeom prst="hexagon">
            <a:avLst>
              <a:gd name="adj" fmla="val 30618"/>
              <a:gd name="vf" fmla="val 115470"/>
            </a:avLst>
          </a:prstGeom>
          <a:noFill/>
        </p:spPr>
        <p:txBody>
          <a:bodyPr/>
          <a:lstStyle>
            <a:lvl1pPr>
              <a:defRPr>
                <a:noFill/>
              </a:defRPr>
            </a:lvl1pPr>
          </a:lstStyle>
          <a:p>
            <a:endParaRPr lang="zh-CN" altLang="en-US"/>
          </a:p>
        </p:txBody>
      </p:sp>
      <p:sp>
        <p:nvSpPr>
          <p:cNvPr id="49" name="图片占位符 43"/>
          <p:cNvSpPr>
            <a:spLocks noGrp="1"/>
          </p:cNvSpPr>
          <p:nvPr>
            <p:ph type="pic" sz="quarter" idx="15"/>
          </p:nvPr>
        </p:nvSpPr>
        <p:spPr>
          <a:xfrm rot="19816354">
            <a:off x="8118962" y="4020534"/>
            <a:ext cx="2284018" cy="1157332"/>
          </a:xfrm>
          <a:prstGeom prst="hexagon">
            <a:avLst>
              <a:gd name="adj" fmla="val 30618"/>
              <a:gd name="vf" fmla="val 115470"/>
            </a:avLst>
          </a:prstGeom>
          <a:noFill/>
        </p:spPr>
        <p:txBody>
          <a:bodyPr/>
          <a:lstStyle>
            <a:lvl1pPr>
              <a:defRPr>
                <a:noFill/>
              </a:defRPr>
            </a:lvl1pPr>
          </a:lstStyle>
          <a:p>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32" name="图片占位符 28"/>
          <p:cNvSpPr>
            <a:spLocks noGrp="1"/>
          </p:cNvSpPr>
          <p:nvPr>
            <p:ph type="pic" sz="quarter" idx="13"/>
          </p:nvPr>
        </p:nvSpPr>
        <p:spPr>
          <a:xfrm>
            <a:off x="3969246" y="3799292"/>
            <a:ext cx="3209771" cy="1825538"/>
          </a:xfrm>
          <a:prstGeom prst="parallelogram">
            <a:avLst>
              <a:gd name="adj" fmla="val 35852"/>
            </a:avLst>
          </a:prstGeom>
          <a:noFill/>
        </p:spPr>
        <p:txBody>
          <a:bodyPr/>
          <a:lstStyle>
            <a:lvl1pPr>
              <a:defRPr>
                <a:noFill/>
              </a:defRPr>
            </a:lvl1pPr>
          </a:lstStyle>
          <a:p>
            <a:endParaRPr lang="zh-CN" altLang="en-US"/>
          </a:p>
        </p:txBody>
      </p:sp>
      <p:sp>
        <p:nvSpPr>
          <p:cNvPr id="29" name="图片占位符 28"/>
          <p:cNvSpPr>
            <a:spLocks noGrp="1"/>
          </p:cNvSpPr>
          <p:nvPr>
            <p:ph type="pic" sz="quarter" idx="10"/>
          </p:nvPr>
        </p:nvSpPr>
        <p:spPr>
          <a:xfrm>
            <a:off x="1638301" y="1236959"/>
            <a:ext cx="3209771" cy="1825538"/>
          </a:xfrm>
          <a:prstGeom prst="parallelogram">
            <a:avLst>
              <a:gd name="adj" fmla="val 35852"/>
            </a:avLst>
          </a:prstGeom>
          <a:noFill/>
        </p:spPr>
        <p:txBody>
          <a:bodyPr/>
          <a:lstStyle>
            <a:lvl1pPr>
              <a:defRPr>
                <a:noFill/>
              </a:defRPr>
            </a:lvl1pPr>
          </a:lstStyle>
          <a:p>
            <a:endParaRPr lang="zh-CN" altLang="en-US"/>
          </a:p>
        </p:txBody>
      </p:sp>
      <p:sp>
        <p:nvSpPr>
          <p:cNvPr id="30" name="图片占位符 28"/>
          <p:cNvSpPr>
            <a:spLocks noGrp="1"/>
          </p:cNvSpPr>
          <p:nvPr>
            <p:ph type="pic" sz="quarter" idx="11"/>
          </p:nvPr>
        </p:nvSpPr>
        <p:spPr>
          <a:xfrm>
            <a:off x="4773625" y="1236959"/>
            <a:ext cx="3209771" cy="1825538"/>
          </a:xfrm>
          <a:prstGeom prst="parallelogram">
            <a:avLst>
              <a:gd name="adj" fmla="val 35852"/>
            </a:avLst>
          </a:prstGeom>
          <a:noFill/>
        </p:spPr>
        <p:txBody>
          <a:bodyPr/>
          <a:lstStyle>
            <a:lvl1pPr>
              <a:defRPr>
                <a:noFill/>
              </a:defRPr>
            </a:lvl1pPr>
          </a:lstStyle>
          <a:p>
            <a:endParaRPr lang="zh-CN" altLang="en-US"/>
          </a:p>
        </p:txBody>
      </p:sp>
      <p:sp>
        <p:nvSpPr>
          <p:cNvPr id="31" name="图片占位符 28"/>
          <p:cNvSpPr>
            <a:spLocks noGrp="1"/>
          </p:cNvSpPr>
          <p:nvPr>
            <p:ph type="pic" sz="quarter" idx="12"/>
          </p:nvPr>
        </p:nvSpPr>
        <p:spPr>
          <a:xfrm>
            <a:off x="7990000" y="1236959"/>
            <a:ext cx="3209771" cy="1825538"/>
          </a:xfrm>
          <a:prstGeom prst="parallelogram">
            <a:avLst>
              <a:gd name="adj" fmla="val 35852"/>
            </a:avLst>
          </a:prstGeom>
          <a:noFill/>
        </p:spPr>
        <p:txBody>
          <a:bodyPr/>
          <a:lstStyle>
            <a:lvl1pPr>
              <a:defRPr>
                <a:noFill/>
              </a:defRPr>
            </a:lvl1pPr>
          </a:lstStyle>
          <a:p>
            <a:endParaRPr lang="zh-CN" altLang="en-US"/>
          </a:p>
        </p:txBody>
      </p:sp>
      <p:sp>
        <p:nvSpPr>
          <p:cNvPr id="33" name="图片占位符 28"/>
          <p:cNvSpPr>
            <a:spLocks noGrp="1"/>
          </p:cNvSpPr>
          <p:nvPr>
            <p:ph type="pic" sz="quarter" idx="14"/>
          </p:nvPr>
        </p:nvSpPr>
        <p:spPr>
          <a:xfrm>
            <a:off x="828077" y="3799292"/>
            <a:ext cx="3209771" cy="1825538"/>
          </a:xfrm>
          <a:prstGeom prst="parallelogram">
            <a:avLst>
              <a:gd name="adj" fmla="val 35852"/>
            </a:avLst>
          </a:prstGeom>
          <a:noFill/>
        </p:spPr>
        <p:txBody>
          <a:bodyPr/>
          <a:lstStyle>
            <a:lvl1pPr>
              <a:defRPr>
                <a:noFill/>
              </a:defRPr>
            </a:lvl1pPr>
          </a:lstStyle>
          <a:p>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27" name="图片占位符 26"/>
          <p:cNvSpPr>
            <a:spLocks noGrp="1"/>
          </p:cNvSpPr>
          <p:nvPr>
            <p:ph type="pic" sz="quarter" idx="10"/>
          </p:nvPr>
        </p:nvSpPr>
        <p:spPr>
          <a:xfrm>
            <a:off x="3766185" y="1426443"/>
            <a:ext cx="1087871" cy="1087871"/>
          </a:xfrm>
          <a:prstGeom prst="ellipse">
            <a:avLst/>
          </a:prstGeom>
          <a:noFill/>
        </p:spPr>
        <p:txBody>
          <a:bodyPr/>
          <a:lstStyle>
            <a:lvl1pPr>
              <a:defRPr>
                <a:noFill/>
              </a:defRPr>
            </a:lvl1pPr>
          </a:lstStyle>
          <a:p>
            <a:endParaRPr lang="zh-CN" altLang="en-US"/>
          </a:p>
        </p:txBody>
      </p:sp>
      <p:sp>
        <p:nvSpPr>
          <p:cNvPr id="28" name="图片占位符 26"/>
          <p:cNvSpPr>
            <a:spLocks noGrp="1"/>
          </p:cNvSpPr>
          <p:nvPr>
            <p:ph type="pic" sz="quarter" idx="11"/>
          </p:nvPr>
        </p:nvSpPr>
        <p:spPr>
          <a:xfrm>
            <a:off x="7833273" y="1208671"/>
            <a:ext cx="1087872" cy="1087872"/>
          </a:xfrm>
          <a:prstGeom prst="ellipse">
            <a:avLst/>
          </a:prstGeom>
          <a:noFill/>
        </p:spPr>
        <p:txBody>
          <a:bodyPr/>
          <a:lstStyle>
            <a:lvl1pPr>
              <a:defRPr>
                <a:noFill/>
              </a:defRPr>
            </a:lvl1pPr>
          </a:lstStyle>
          <a:p>
            <a:endParaRPr lang="zh-CN" altLang="en-US" dirty="0"/>
          </a:p>
        </p:txBody>
      </p:sp>
      <p:sp>
        <p:nvSpPr>
          <p:cNvPr id="29" name="图片占位符 26"/>
          <p:cNvSpPr>
            <a:spLocks noGrp="1"/>
          </p:cNvSpPr>
          <p:nvPr>
            <p:ph type="pic" sz="quarter" idx="12"/>
          </p:nvPr>
        </p:nvSpPr>
        <p:spPr>
          <a:xfrm>
            <a:off x="8921145" y="4881510"/>
            <a:ext cx="1087872" cy="1087872"/>
          </a:xfrm>
          <a:prstGeom prst="ellipse">
            <a:avLst/>
          </a:prstGeom>
          <a:noFill/>
        </p:spPr>
        <p:txBody>
          <a:bodyPr/>
          <a:lstStyle>
            <a:lvl1pPr>
              <a:defRPr>
                <a:noFill/>
              </a:defRPr>
            </a:lvl1pPr>
          </a:lstStyle>
          <a:p>
            <a:endParaRPr lang="zh-CN" altLang="en-US" dirty="0"/>
          </a:p>
        </p:txBody>
      </p:sp>
      <p:sp>
        <p:nvSpPr>
          <p:cNvPr id="30" name="图片占位符 26"/>
          <p:cNvSpPr>
            <a:spLocks noGrp="1"/>
          </p:cNvSpPr>
          <p:nvPr>
            <p:ph type="pic" sz="quarter" idx="13"/>
          </p:nvPr>
        </p:nvSpPr>
        <p:spPr>
          <a:xfrm>
            <a:off x="5008128" y="5425446"/>
            <a:ext cx="1087872" cy="1087872"/>
          </a:xfrm>
          <a:prstGeom prst="ellipse">
            <a:avLst/>
          </a:prstGeom>
          <a:noFill/>
        </p:spPr>
        <p:txBody>
          <a:bodyPr/>
          <a:lstStyle>
            <a:lvl1pPr>
              <a:defRPr>
                <a:noFill/>
              </a:defRPr>
            </a:lvl1pPr>
          </a:lstStyle>
          <a:p>
            <a:endParaRPr lang="zh-CN" altLang="en-US" dirty="0"/>
          </a:p>
        </p:txBody>
      </p:sp>
      <p:sp>
        <p:nvSpPr>
          <p:cNvPr id="31" name="图片占位符 26"/>
          <p:cNvSpPr>
            <a:spLocks noGrp="1"/>
          </p:cNvSpPr>
          <p:nvPr>
            <p:ph type="pic" sz="quarter" idx="14"/>
          </p:nvPr>
        </p:nvSpPr>
        <p:spPr>
          <a:xfrm>
            <a:off x="1476406" y="4721490"/>
            <a:ext cx="1087872" cy="1087872"/>
          </a:xfrm>
          <a:prstGeom prst="ellipse">
            <a:avLst/>
          </a:prstGeom>
          <a:noFill/>
        </p:spPr>
        <p:txBody>
          <a:bodyPr/>
          <a:lstStyle>
            <a:lvl1pPr>
              <a:defRPr>
                <a:noFill/>
              </a:defRPr>
            </a:lvl1pPr>
          </a:lstStyle>
          <a:p>
            <a:endParaRPr lang="zh-CN" alt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1_自定义版式">
    <p:spTree>
      <p:nvGrpSpPr>
        <p:cNvPr id="1" name=""/>
        <p:cNvGrpSpPr/>
        <p:nvPr/>
      </p:nvGrpSpPr>
      <p:grpSpPr>
        <a:xfrm>
          <a:off x="0" y="0"/>
          <a:ext cx="0" cy="0"/>
          <a:chOff x="0" y="0"/>
          <a:chExt cx="0" cy="0"/>
        </a:xfrm>
      </p:grpSpPr>
      <p:sp>
        <p:nvSpPr>
          <p:cNvPr id="33" name="图片占位符 19"/>
          <p:cNvSpPr>
            <a:spLocks noGrp="1"/>
          </p:cNvSpPr>
          <p:nvPr>
            <p:ph type="pic" sz="quarter" idx="23"/>
          </p:nvPr>
        </p:nvSpPr>
        <p:spPr>
          <a:xfrm>
            <a:off x="4672349" y="1713079"/>
            <a:ext cx="1550518" cy="1336653"/>
          </a:xfrm>
          <a:prstGeom prst="hexagon">
            <a:avLst>
              <a:gd name="adj" fmla="val 24715"/>
              <a:gd name="vf" fmla="val 115470"/>
            </a:avLst>
          </a:prstGeom>
          <a:noFill/>
        </p:spPr>
        <p:txBody>
          <a:bodyPr/>
          <a:lstStyle>
            <a:lvl1pPr>
              <a:defRPr>
                <a:noFill/>
              </a:defRPr>
            </a:lvl1pPr>
          </a:lstStyle>
          <a:p>
            <a:endParaRPr lang="zh-CN" altLang="en-US"/>
          </a:p>
        </p:txBody>
      </p:sp>
      <p:sp>
        <p:nvSpPr>
          <p:cNvPr id="20" name="图片占位符 19"/>
          <p:cNvSpPr>
            <a:spLocks noGrp="1"/>
          </p:cNvSpPr>
          <p:nvPr>
            <p:ph type="pic" sz="quarter" idx="10"/>
          </p:nvPr>
        </p:nvSpPr>
        <p:spPr>
          <a:xfrm>
            <a:off x="2081117" y="3118354"/>
            <a:ext cx="1550518" cy="1336653"/>
          </a:xfrm>
          <a:prstGeom prst="hexagon">
            <a:avLst>
              <a:gd name="adj" fmla="val 24715"/>
              <a:gd name="vf" fmla="val 115470"/>
            </a:avLst>
          </a:prstGeom>
          <a:noFill/>
        </p:spPr>
        <p:txBody>
          <a:bodyPr/>
          <a:lstStyle>
            <a:lvl1pPr>
              <a:defRPr>
                <a:noFill/>
              </a:defRPr>
            </a:lvl1pPr>
          </a:lstStyle>
          <a:p>
            <a:endParaRPr lang="zh-CN" altLang="en-US"/>
          </a:p>
        </p:txBody>
      </p:sp>
      <p:sp>
        <p:nvSpPr>
          <p:cNvPr id="21" name="图片占位符 19"/>
          <p:cNvSpPr>
            <a:spLocks noGrp="1"/>
          </p:cNvSpPr>
          <p:nvPr>
            <p:ph type="pic" sz="quarter" idx="11"/>
          </p:nvPr>
        </p:nvSpPr>
        <p:spPr>
          <a:xfrm>
            <a:off x="4685995" y="3118354"/>
            <a:ext cx="1550518" cy="1336653"/>
          </a:xfrm>
          <a:prstGeom prst="hexagon">
            <a:avLst>
              <a:gd name="adj" fmla="val 24715"/>
              <a:gd name="vf" fmla="val 115470"/>
            </a:avLst>
          </a:prstGeom>
          <a:noFill/>
        </p:spPr>
        <p:txBody>
          <a:bodyPr/>
          <a:lstStyle>
            <a:lvl1pPr>
              <a:defRPr>
                <a:noFill/>
              </a:defRPr>
            </a:lvl1pPr>
          </a:lstStyle>
          <a:p>
            <a:endParaRPr lang="zh-CN" altLang="en-US"/>
          </a:p>
        </p:txBody>
      </p:sp>
      <p:sp>
        <p:nvSpPr>
          <p:cNvPr id="22" name="图片占位符 19"/>
          <p:cNvSpPr>
            <a:spLocks noGrp="1"/>
          </p:cNvSpPr>
          <p:nvPr>
            <p:ph type="pic" sz="quarter" idx="12"/>
          </p:nvPr>
        </p:nvSpPr>
        <p:spPr>
          <a:xfrm>
            <a:off x="7265948" y="3118354"/>
            <a:ext cx="1550518" cy="1336653"/>
          </a:xfrm>
          <a:prstGeom prst="hexagon">
            <a:avLst>
              <a:gd name="adj" fmla="val 24715"/>
              <a:gd name="vf" fmla="val 115470"/>
            </a:avLst>
          </a:prstGeom>
          <a:noFill/>
        </p:spPr>
        <p:txBody>
          <a:bodyPr/>
          <a:lstStyle>
            <a:lvl1pPr>
              <a:defRPr>
                <a:noFill/>
              </a:defRPr>
            </a:lvl1pPr>
          </a:lstStyle>
          <a:p>
            <a:endParaRPr lang="zh-CN" altLang="en-US"/>
          </a:p>
        </p:txBody>
      </p:sp>
      <p:sp>
        <p:nvSpPr>
          <p:cNvPr id="23" name="图片占位符 19"/>
          <p:cNvSpPr>
            <a:spLocks noGrp="1"/>
          </p:cNvSpPr>
          <p:nvPr>
            <p:ph type="pic" sz="quarter" idx="13"/>
          </p:nvPr>
        </p:nvSpPr>
        <p:spPr>
          <a:xfrm>
            <a:off x="9832169" y="3147850"/>
            <a:ext cx="1550518" cy="1336653"/>
          </a:xfrm>
          <a:prstGeom prst="hexagon">
            <a:avLst>
              <a:gd name="adj" fmla="val 24715"/>
              <a:gd name="vf" fmla="val 115470"/>
            </a:avLst>
          </a:prstGeom>
          <a:noFill/>
        </p:spPr>
        <p:txBody>
          <a:bodyPr/>
          <a:lstStyle>
            <a:lvl1pPr>
              <a:defRPr>
                <a:noFill/>
              </a:defRPr>
            </a:lvl1pPr>
          </a:lstStyle>
          <a:p>
            <a:endParaRPr lang="zh-CN" altLang="en-US"/>
          </a:p>
        </p:txBody>
      </p:sp>
      <p:sp>
        <p:nvSpPr>
          <p:cNvPr id="24" name="图片占位符 19"/>
          <p:cNvSpPr>
            <a:spLocks noGrp="1"/>
          </p:cNvSpPr>
          <p:nvPr>
            <p:ph type="pic" sz="quarter" idx="14"/>
          </p:nvPr>
        </p:nvSpPr>
        <p:spPr>
          <a:xfrm>
            <a:off x="7265948" y="1713079"/>
            <a:ext cx="1550518" cy="1336653"/>
          </a:xfrm>
          <a:prstGeom prst="hexagon">
            <a:avLst>
              <a:gd name="adj" fmla="val 24715"/>
              <a:gd name="vf" fmla="val 115470"/>
            </a:avLst>
          </a:prstGeom>
          <a:noFill/>
        </p:spPr>
        <p:txBody>
          <a:bodyPr/>
          <a:lstStyle>
            <a:lvl1pPr>
              <a:defRPr>
                <a:noFill/>
              </a:defRPr>
            </a:lvl1pPr>
          </a:lstStyle>
          <a:p>
            <a:endParaRPr lang="zh-CN" altLang="en-US"/>
          </a:p>
        </p:txBody>
      </p:sp>
      <p:sp>
        <p:nvSpPr>
          <p:cNvPr id="26" name="图片占位符 19"/>
          <p:cNvSpPr>
            <a:spLocks noGrp="1"/>
          </p:cNvSpPr>
          <p:nvPr>
            <p:ph type="pic" sz="quarter" idx="16"/>
          </p:nvPr>
        </p:nvSpPr>
        <p:spPr>
          <a:xfrm>
            <a:off x="3384771" y="2410366"/>
            <a:ext cx="1550518" cy="1336653"/>
          </a:xfrm>
          <a:prstGeom prst="hexagon">
            <a:avLst>
              <a:gd name="adj" fmla="val 24715"/>
              <a:gd name="vf" fmla="val 115470"/>
            </a:avLst>
          </a:prstGeom>
          <a:noFill/>
        </p:spPr>
        <p:txBody>
          <a:bodyPr/>
          <a:lstStyle>
            <a:lvl1pPr>
              <a:defRPr>
                <a:noFill/>
              </a:defRPr>
            </a:lvl1pPr>
          </a:lstStyle>
          <a:p>
            <a:endParaRPr lang="zh-CN" altLang="en-US"/>
          </a:p>
        </p:txBody>
      </p:sp>
      <p:sp>
        <p:nvSpPr>
          <p:cNvPr id="27" name="图片占位符 19"/>
          <p:cNvSpPr>
            <a:spLocks noGrp="1"/>
          </p:cNvSpPr>
          <p:nvPr>
            <p:ph type="pic" sz="quarter" idx="17"/>
          </p:nvPr>
        </p:nvSpPr>
        <p:spPr>
          <a:xfrm>
            <a:off x="3384771" y="3819295"/>
            <a:ext cx="1550518" cy="1336653"/>
          </a:xfrm>
          <a:prstGeom prst="hexagon">
            <a:avLst>
              <a:gd name="adj" fmla="val 24715"/>
              <a:gd name="vf" fmla="val 115470"/>
            </a:avLst>
          </a:prstGeom>
          <a:noFill/>
        </p:spPr>
        <p:txBody>
          <a:bodyPr/>
          <a:lstStyle>
            <a:lvl1pPr>
              <a:defRPr>
                <a:noFill/>
              </a:defRPr>
            </a:lvl1pPr>
          </a:lstStyle>
          <a:p>
            <a:endParaRPr lang="zh-CN" altLang="en-US"/>
          </a:p>
        </p:txBody>
      </p:sp>
      <p:sp>
        <p:nvSpPr>
          <p:cNvPr id="28" name="图片占位符 19"/>
          <p:cNvSpPr>
            <a:spLocks noGrp="1"/>
          </p:cNvSpPr>
          <p:nvPr>
            <p:ph type="pic" sz="quarter" idx="18"/>
          </p:nvPr>
        </p:nvSpPr>
        <p:spPr>
          <a:xfrm>
            <a:off x="4685995" y="4571718"/>
            <a:ext cx="1550518" cy="1336653"/>
          </a:xfrm>
          <a:prstGeom prst="hexagon">
            <a:avLst>
              <a:gd name="adj" fmla="val 24715"/>
              <a:gd name="vf" fmla="val 115470"/>
            </a:avLst>
          </a:prstGeom>
          <a:noFill/>
        </p:spPr>
        <p:txBody>
          <a:bodyPr/>
          <a:lstStyle>
            <a:lvl1pPr>
              <a:defRPr>
                <a:noFill/>
              </a:defRPr>
            </a:lvl1pPr>
          </a:lstStyle>
          <a:p>
            <a:endParaRPr lang="zh-CN" altLang="en-US"/>
          </a:p>
        </p:txBody>
      </p:sp>
      <p:sp>
        <p:nvSpPr>
          <p:cNvPr id="29" name="图片占位符 19"/>
          <p:cNvSpPr>
            <a:spLocks noGrp="1"/>
          </p:cNvSpPr>
          <p:nvPr>
            <p:ph type="pic" sz="quarter" idx="19"/>
          </p:nvPr>
        </p:nvSpPr>
        <p:spPr>
          <a:xfrm>
            <a:off x="5962861" y="3819295"/>
            <a:ext cx="1550518" cy="1336653"/>
          </a:xfrm>
          <a:prstGeom prst="hexagon">
            <a:avLst>
              <a:gd name="adj" fmla="val 24715"/>
              <a:gd name="vf" fmla="val 115470"/>
            </a:avLst>
          </a:prstGeom>
          <a:noFill/>
        </p:spPr>
        <p:txBody>
          <a:bodyPr/>
          <a:lstStyle>
            <a:lvl1pPr>
              <a:defRPr>
                <a:noFill/>
              </a:defRPr>
            </a:lvl1pPr>
          </a:lstStyle>
          <a:p>
            <a:endParaRPr lang="zh-CN" altLang="en-US"/>
          </a:p>
        </p:txBody>
      </p:sp>
      <p:sp>
        <p:nvSpPr>
          <p:cNvPr id="30" name="图片占位符 19"/>
          <p:cNvSpPr>
            <a:spLocks noGrp="1"/>
          </p:cNvSpPr>
          <p:nvPr>
            <p:ph type="pic" sz="quarter" idx="20"/>
          </p:nvPr>
        </p:nvSpPr>
        <p:spPr>
          <a:xfrm>
            <a:off x="8543886" y="3819295"/>
            <a:ext cx="1550518" cy="1336653"/>
          </a:xfrm>
          <a:prstGeom prst="hexagon">
            <a:avLst>
              <a:gd name="adj" fmla="val 24715"/>
              <a:gd name="vf" fmla="val 115470"/>
            </a:avLst>
          </a:prstGeom>
          <a:noFill/>
        </p:spPr>
        <p:txBody>
          <a:bodyPr/>
          <a:lstStyle>
            <a:lvl1pPr>
              <a:defRPr>
                <a:noFill/>
              </a:defRPr>
            </a:lvl1pPr>
          </a:lstStyle>
          <a:p>
            <a:endParaRPr lang="zh-CN" altLang="en-US"/>
          </a:p>
        </p:txBody>
      </p:sp>
      <p:sp>
        <p:nvSpPr>
          <p:cNvPr id="31" name="图片占位符 19"/>
          <p:cNvSpPr>
            <a:spLocks noGrp="1"/>
          </p:cNvSpPr>
          <p:nvPr>
            <p:ph type="pic" sz="quarter" idx="21"/>
          </p:nvPr>
        </p:nvSpPr>
        <p:spPr>
          <a:xfrm>
            <a:off x="8551260" y="2410366"/>
            <a:ext cx="1550518" cy="1336653"/>
          </a:xfrm>
          <a:prstGeom prst="hexagon">
            <a:avLst>
              <a:gd name="adj" fmla="val 24715"/>
              <a:gd name="vf" fmla="val 115470"/>
            </a:avLst>
          </a:prstGeom>
          <a:noFill/>
        </p:spPr>
        <p:txBody>
          <a:bodyPr/>
          <a:lstStyle>
            <a:lvl1pPr>
              <a:defRPr>
                <a:noFill/>
              </a:defRPr>
            </a:lvl1pPr>
          </a:lstStyle>
          <a:p>
            <a:endParaRPr lang="zh-CN" altLang="en-US"/>
          </a:p>
        </p:txBody>
      </p:sp>
      <p:sp>
        <p:nvSpPr>
          <p:cNvPr id="32" name="图片占位符 19"/>
          <p:cNvSpPr>
            <a:spLocks noGrp="1"/>
          </p:cNvSpPr>
          <p:nvPr>
            <p:ph type="pic" sz="quarter" idx="22"/>
          </p:nvPr>
        </p:nvSpPr>
        <p:spPr>
          <a:xfrm>
            <a:off x="5970235" y="2410366"/>
            <a:ext cx="1550518" cy="1336653"/>
          </a:xfrm>
          <a:prstGeom prst="hexagon">
            <a:avLst>
              <a:gd name="adj" fmla="val 24715"/>
              <a:gd name="vf" fmla="val 115470"/>
            </a:avLst>
          </a:prstGeom>
          <a:noFill/>
        </p:spPr>
        <p:txBody>
          <a:bodyPr/>
          <a:lstStyle>
            <a:lvl1pPr>
              <a:defRPr>
                <a:noFill/>
              </a:defRPr>
            </a:lvl1pPr>
          </a:lstStyle>
          <a:p>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0_自定义版式">
    <p:spTree>
      <p:nvGrpSpPr>
        <p:cNvPr id="1" name=""/>
        <p:cNvGrpSpPr/>
        <p:nvPr/>
      </p:nvGrpSpPr>
      <p:grpSpPr>
        <a:xfrm>
          <a:off x="0" y="0"/>
          <a:ext cx="0" cy="0"/>
          <a:chOff x="0" y="0"/>
          <a:chExt cx="0" cy="0"/>
        </a:xfrm>
      </p:grpSpPr>
      <p:sp>
        <p:nvSpPr>
          <p:cNvPr id="68" name="图片占位符 54"/>
          <p:cNvSpPr>
            <a:spLocks noGrp="1"/>
          </p:cNvSpPr>
          <p:nvPr>
            <p:ph type="pic" sz="quarter" idx="21"/>
          </p:nvPr>
        </p:nvSpPr>
        <p:spPr>
          <a:xfrm>
            <a:off x="10191388" y="2504685"/>
            <a:ext cx="1030230" cy="477962"/>
          </a:xfrm>
        </p:spPr>
        <p:txBody>
          <a:bodyPr/>
          <a:lstStyle>
            <a:lvl1pPr>
              <a:defRPr>
                <a:noFill/>
              </a:defRPr>
            </a:lvl1pPr>
          </a:lstStyle>
          <a:p>
            <a:endParaRPr lang="zh-CN" altLang="en-US"/>
          </a:p>
        </p:txBody>
      </p:sp>
      <p:sp>
        <p:nvSpPr>
          <p:cNvPr id="55" name="图片占位符 54"/>
          <p:cNvSpPr>
            <a:spLocks noGrp="1"/>
          </p:cNvSpPr>
          <p:nvPr>
            <p:ph type="pic" sz="quarter" idx="10"/>
          </p:nvPr>
        </p:nvSpPr>
        <p:spPr>
          <a:xfrm>
            <a:off x="5026025" y="1712913"/>
            <a:ext cx="1496529" cy="674687"/>
          </a:xfrm>
        </p:spPr>
        <p:txBody>
          <a:bodyPr/>
          <a:lstStyle>
            <a:lvl1pPr>
              <a:defRPr>
                <a:noFill/>
              </a:defRPr>
            </a:lvl1pPr>
          </a:lstStyle>
          <a:p>
            <a:endParaRPr lang="zh-CN" altLang="en-US" dirty="0"/>
          </a:p>
        </p:txBody>
      </p:sp>
      <p:sp>
        <p:nvSpPr>
          <p:cNvPr id="56" name="图片占位符 54"/>
          <p:cNvSpPr>
            <a:spLocks noGrp="1"/>
          </p:cNvSpPr>
          <p:nvPr>
            <p:ph type="pic" sz="quarter" idx="11"/>
          </p:nvPr>
        </p:nvSpPr>
        <p:spPr>
          <a:xfrm>
            <a:off x="1673759" y="2399125"/>
            <a:ext cx="1205976" cy="543520"/>
          </a:xfrm>
        </p:spPr>
        <p:txBody>
          <a:bodyPr/>
          <a:lstStyle>
            <a:lvl1pPr>
              <a:defRPr>
                <a:noFill/>
              </a:defRPr>
            </a:lvl1pPr>
          </a:lstStyle>
          <a:p>
            <a:endParaRPr lang="zh-CN" altLang="en-US"/>
          </a:p>
        </p:txBody>
      </p:sp>
      <p:sp>
        <p:nvSpPr>
          <p:cNvPr id="57" name="图片占位符 54"/>
          <p:cNvSpPr>
            <a:spLocks noGrp="1"/>
          </p:cNvSpPr>
          <p:nvPr>
            <p:ph type="pic" sz="quarter" idx="12"/>
          </p:nvPr>
        </p:nvSpPr>
        <p:spPr>
          <a:xfrm>
            <a:off x="411065" y="3719739"/>
            <a:ext cx="1449743" cy="676134"/>
          </a:xfrm>
        </p:spPr>
        <p:txBody>
          <a:bodyPr/>
          <a:lstStyle>
            <a:lvl1pPr>
              <a:defRPr>
                <a:noFill/>
              </a:defRPr>
            </a:lvl1pPr>
          </a:lstStyle>
          <a:p>
            <a:endParaRPr lang="zh-CN" altLang="en-US"/>
          </a:p>
        </p:txBody>
      </p:sp>
      <p:sp>
        <p:nvSpPr>
          <p:cNvPr id="58" name="图片占位符 54"/>
          <p:cNvSpPr>
            <a:spLocks noGrp="1"/>
          </p:cNvSpPr>
          <p:nvPr>
            <p:ph type="pic" sz="quarter" idx="13"/>
          </p:nvPr>
        </p:nvSpPr>
        <p:spPr>
          <a:xfrm>
            <a:off x="2883564" y="3443370"/>
            <a:ext cx="1589666" cy="732387"/>
          </a:xfrm>
        </p:spPr>
        <p:txBody>
          <a:bodyPr/>
          <a:lstStyle>
            <a:lvl1pPr>
              <a:defRPr>
                <a:noFill/>
              </a:defRPr>
            </a:lvl1pPr>
          </a:lstStyle>
          <a:p>
            <a:endParaRPr lang="zh-CN" altLang="en-US"/>
          </a:p>
        </p:txBody>
      </p:sp>
      <p:sp>
        <p:nvSpPr>
          <p:cNvPr id="59" name="图片占位符 54"/>
          <p:cNvSpPr>
            <a:spLocks noGrp="1"/>
          </p:cNvSpPr>
          <p:nvPr>
            <p:ph type="pic" sz="quarter" idx="14"/>
          </p:nvPr>
        </p:nvSpPr>
        <p:spPr>
          <a:xfrm>
            <a:off x="2355627" y="5135297"/>
            <a:ext cx="1078351" cy="489632"/>
          </a:xfrm>
        </p:spPr>
        <p:txBody>
          <a:bodyPr/>
          <a:lstStyle>
            <a:lvl1pPr>
              <a:defRPr>
                <a:noFill/>
              </a:defRPr>
            </a:lvl1pPr>
          </a:lstStyle>
          <a:p>
            <a:endParaRPr lang="zh-CN" altLang="en-US"/>
          </a:p>
        </p:txBody>
      </p:sp>
      <p:sp>
        <p:nvSpPr>
          <p:cNvPr id="60" name="图片占位符 54"/>
          <p:cNvSpPr>
            <a:spLocks noGrp="1"/>
          </p:cNvSpPr>
          <p:nvPr>
            <p:ph type="pic" sz="quarter" idx="15"/>
          </p:nvPr>
        </p:nvSpPr>
        <p:spPr>
          <a:xfrm>
            <a:off x="6990031" y="2115196"/>
            <a:ext cx="1747827" cy="810882"/>
          </a:xfrm>
        </p:spPr>
        <p:txBody>
          <a:bodyPr/>
          <a:lstStyle>
            <a:lvl1pPr>
              <a:defRPr>
                <a:noFill/>
              </a:defRPr>
            </a:lvl1pPr>
          </a:lstStyle>
          <a:p>
            <a:endParaRPr lang="zh-CN" altLang="en-US"/>
          </a:p>
        </p:txBody>
      </p:sp>
      <p:sp>
        <p:nvSpPr>
          <p:cNvPr id="61" name="图片占位符 54"/>
          <p:cNvSpPr>
            <a:spLocks noGrp="1"/>
          </p:cNvSpPr>
          <p:nvPr>
            <p:ph type="pic" sz="quarter" idx="16"/>
          </p:nvPr>
        </p:nvSpPr>
        <p:spPr>
          <a:xfrm>
            <a:off x="7167910" y="3623995"/>
            <a:ext cx="1310508" cy="610695"/>
          </a:xfrm>
        </p:spPr>
        <p:txBody>
          <a:bodyPr/>
          <a:lstStyle>
            <a:lvl1pPr>
              <a:defRPr>
                <a:noFill/>
              </a:defRPr>
            </a:lvl1pPr>
          </a:lstStyle>
          <a:p>
            <a:endParaRPr lang="zh-CN" altLang="en-US"/>
          </a:p>
        </p:txBody>
      </p:sp>
      <p:sp>
        <p:nvSpPr>
          <p:cNvPr id="62" name="图片占位符 54"/>
          <p:cNvSpPr>
            <a:spLocks noGrp="1"/>
          </p:cNvSpPr>
          <p:nvPr>
            <p:ph type="pic" sz="quarter" idx="17"/>
          </p:nvPr>
        </p:nvSpPr>
        <p:spPr>
          <a:xfrm>
            <a:off x="4785491" y="5260520"/>
            <a:ext cx="2090177" cy="972638"/>
          </a:xfrm>
        </p:spPr>
        <p:txBody>
          <a:bodyPr/>
          <a:lstStyle>
            <a:lvl1pPr>
              <a:defRPr>
                <a:noFill/>
              </a:defRPr>
            </a:lvl1pPr>
          </a:lstStyle>
          <a:p>
            <a:endParaRPr lang="zh-CN" altLang="en-US"/>
          </a:p>
        </p:txBody>
      </p:sp>
      <p:sp>
        <p:nvSpPr>
          <p:cNvPr id="63" name="图片占位符 54"/>
          <p:cNvSpPr>
            <a:spLocks noGrp="1"/>
          </p:cNvSpPr>
          <p:nvPr>
            <p:ph type="pic" sz="quarter" idx="18"/>
          </p:nvPr>
        </p:nvSpPr>
        <p:spPr>
          <a:xfrm>
            <a:off x="8533494" y="5285002"/>
            <a:ext cx="948041" cy="438605"/>
          </a:xfrm>
        </p:spPr>
        <p:txBody>
          <a:bodyPr/>
          <a:lstStyle>
            <a:lvl1pPr>
              <a:defRPr>
                <a:noFill/>
              </a:defRPr>
            </a:lvl1pPr>
          </a:lstStyle>
          <a:p>
            <a:endParaRPr lang="zh-CN" altLang="en-US"/>
          </a:p>
        </p:txBody>
      </p:sp>
      <p:sp>
        <p:nvSpPr>
          <p:cNvPr id="64" name="图片占位符 54"/>
          <p:cNvSpPr>
            <a:spLocks noGrp="1"/>
          </p:cNvSpPr>
          <p:nvPr>
            <p:ph type="pic" sz="quarter" idx="19"/>
          </p:nvPr>
        </p:nvSpPr>
        <p:spPr>
          <a:xfrm>
            <a:off x="10122843" y="4986442"/>
            <a:ext cx="1098775" cy="501539"/>
          </a:xfrm>
        </p:spPr>
        <p:txBody>
          <a:bodyPr/>
          <a:lstStyle>
            <a:lvl1pPr>
              <a:defRPr>
                <a:noFill/>
              </a:defRPr>
            </a:lvl1pPr>
          </a:lstStyle>
          <a:p>
            <a:endParaRPr lang="zh-CN" altLang="en-US"/>
          </a:p>
        </p:txBody>
      </p:sp>
      <p:sp>
        <p:nvSpPr>
          <p:cNvPr id="65" name="图片占位符 54"/>
          <p:cNvSpPr>
            <a:spLocks noGrp="1"/>
          </p:cNvSpPr>
          <p:nvPr>
            <p:ph type="pic" sz="quarter" idx="20"/>
          </p:nvPr>
        </p:nvSpPr>
        <p:spPr>
          <a:xfrm>
            <a:off x="10122843" y="3626170"/>
            <a:ext cx="1665619" cy="769703"/>
          </a:xfrm>
        </p:spPr>
        <p:txBody>
          <a:bodyPr/>
          <a:lstStyle>
            <a:lvl1pPr>
              <a:defRPr>
                <a:noFill/>
              </a:defRPr>
            </a:lvl1pPr>
          </a:lstStyle>
          <a:p>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9_自定义版式">
    <p:spTree>
      <p:nvGrpSpPr>
        <p:cNvPr id="1" name=""/>
        <p:cNvGrpSpPr/>
        <p:nvPr/>
      </p:nvGrpSpPr>
      <p:grpSpPr>
        <a:xfrm>
          <a:off x="0" y="0"/>
          <a:ext cx="0" cy="0"/>
          <a:chOff x="0" y="0"/>
          <a:chExt cx="0" cy="0"/>
        </a:xfrm>
      </p:grpSpPr>
      <p:sp>
        <p:nvSpPr>
          <p:cNvPr id="17" name="图片占位符 16"/>
          <p:cNvSpPr>
            <a:spLocks noGrp="1"/>
          </p:cNvSpPr>
          <p:nvPr>
            <p:ph type="pic" sz="quarter" idx="10"/>
          </p:nvPr>
        </p:nvSpPr>
        <p:spPr>
          <a:xfrm>
            <a:off x="658813" y="1428750"/>
            <a:ext cx="2052637" cy="2225675"/>
          </a:xfrm>
        </p:spPr>
        <p:txBody>
          <a:bodyPr/>
          <a:lstStyle>
            <a:lvl1pPr>
              <a:defRPr>
                <a:noFill/>
              </a:defRPr>
            </a:lvl1pPr>
          </a:lstStyle>
          <a:p>
            <a:endParaRPr lang="zh-CN" altLang="en-US"/>
          </a:p>
        </p:txBody>
      </p:sp>
      <p:sp>
        <p:nvSpPr>
          <p:cNvPr id="18" name="图片占位符 16"/>
          <p:cNvSpPr>
            <a:spLocks noGrp="1"/>
          </p:cNvSpPr>
          <p:nvPr>
            <p:ph type="pic" sz="quarter" idx="11"/>
          </p:nvPr>
        </p:nvSpPr>
        <p:spPr>
          <a:xfrm>
            <a:off x="2874883" y="1787406"/>
            <a:ext cx="2052637" cy="2225675"/>
          </a:xfrm>
        </p:spPr>
        <p:txBody>
          <a:bodyPr/>
          <a:lstStyle>
            <a:lvl1pPr>
              <a:defRPr>
                <a:noFill/>
              </a:defRPr>
            </a:lvl1pPr>
          </a:lstStyle>
          <a:p>
            <a:endParaRPr lang="zh-CN" altLang="en-US"/>
          </a:p>
        </p:txBody>
      </p:sp>
      <p:sp>
        <p:nvSpPr>
          <p:cNvPr id="19" name="图片占位符 16"/>
          <p:cNvSpPr>
            <a:spLocks noGrp="1"/>
          </p:cNvSpPr>
          <p:nvPr>
            <p:ph type="pic" sz="quarter" idx="12"/>
          </p:nvPr>
        </p:nvSpPr>
        <p:spPr>
          <a:xfrm>
            <a:off x="5090959" y="1139254"/>
            <a:ext cx="2052637" cy="2225675"/>
          </a:xfrm>
        </p:spPr>
        <p:txBody>
          <a:bodyPr/>
          <a:lstStyle>
            <a:lvl1pPr>
              <a:defRPr>
                <a:noFill/>
              </a:defRPr>
            </a:lvl1pPr>
          </a:lstStyle>
          <a:p>
            <a:endParaRPr lang="zh-CN" altLang="en-US"/>
          </a:p>
        </p:txBody>
      </p:sp>
      <p:sp>
        <p:nvSpPr>
          <p:cNvPr id="20" name="图片占位符 16"/>
          <p:cNvSpPr>
            <a:spLocks noGrp="1"/>
          </p:cNvSpPr>
          <p:nvPr>
            <p:ph type="pic" sz="quarter" idx="13"/>
          </p:nvPr>
        </p:nvSpPr>
        <p:spPr>
          <a:xfrm>
            <a:off x="9523111" y="1605908"/>
            <a:ext cx="2052637" cy="2225675"/>
          </a:xfrm>
        </p:spPr>
        <p:txBody>
          <a:bodyPr/>
          <a:lstStyle>
            <a:lvl1pPr>
              <a:defRPr>
                <a:noFill/>
              </a:defRPr>
            </a:lvl1pPr>
          </a:lstStyle>
          <a:p>
            <a:endParaRPr lang="zh-CN" altLang="en-US"/>
          </a:p>
        </p:txBody>
      </p:sp>
      <p:sp>
        <p:nvSpPr>
          <p:cNvPr id="21" name="图片占位符 16"/>
          <p:cNvSpPr>
            <a:spLocks noGrp="1"/>
          </p:cNvSpPr>
          <p:nvPr>
            <p:ph type="pic" sz="quarter" idx="14"/>
          </p:nvPr>
        </p:nvSpPr>
        <p:spPr>
          <a:xfrm>
            <a:off x="7306803" y="1898381"/>
            <a:ext cx="2052637" cy="2225675"/>
          </a:xfrm>
        </p:spPr>
        <p:txBody>
          <a:bodyPr/>
          <a:lstStyle>
            <a:lvl1pPr>
              <a:defRPr>
                <a:noFill/>
              </a:defRPr>
            </a:lvl1pPr>
          </a:lstStyle>
          <a:p>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8_自定义版式">
    <p:spTree>
      <p:nvGrpSpPr>
        <p:cNvPr id="1" name=""/>
        <p:cNvGrpSpPr/>
        <p:nvPr/>
      </p:nvGrpSpPr>
      <p:grpSpPr>
        <a:xfrm>
          <a:off x="0" y="0"/>
          <a:ext cx="0" cy="0"/>
          <a:chOff x="0" y="0"/>
          <a:chExt cx="0" cy="0"/>
        </a:xfrm>
      </p:grpSpPr>
      <p:sp>
        <p:nvSpPr>
          <p:cNvPr id="28" name="图片占位符 26"/>
          <p:cNvSpPr>
            <a:spLocks noGrp="1"/>
          </p:cNvSpPr>
          <p:nvPr>
            <p:ph type="pic" sz="quarter" idx="11"/>
          </p:nvPr>
        </p:nvSpPr>
        <p:spPr>
          <a:xfrm>
            <a:off x="8910924" y="3094776"/>
            <a:ext cx="1878933" cy="2589816"/>
          </a:xfrm>
        </p:spPr>
        <p:txBody>
          <a:bodyPr/>
          <a:lstStyle>
            <a:lvl1pPr>
              <a:defRPr>
                <a:noFill/>
              </a:defRPr>
            </a:lvl1pPr>
          </a:lstStyle>
          <a:p>
            <a:endParaRPr lang="zh-CN" altLang="en-US"/>
          </a:p>
        </p:txBody>
      </p:sp>
      <p:sp>
        <p:nvSpPr>
          <p:cNvPr id="31" name="图片占位符 26"/>
          <p:cNvSpPr>
            <a:spLocks noGrp="1"/>
          </p:cNvSpPr>
          <p:nvPr>
            <p:ph type="pic" sz="quarter" idx="14"/>
          </p:nvPr>
        </p:nvSpPr>
        <p:spPr>
          <a:xfrm>
            <a:off x="1435408" y="3094776"/>
            <a:ext cx="1878933" cy="2589816"/>
          </a:xfrm>
        </p:spPr>
        <p:txBody>
          <a:bodyPr/>
          <a:lstStyle>
            <a:lvl1pPr>
              <a:defRPr>
                <a:noFill/>
              </a:defRPr>
            </a:lvl1pPr>
          </a:lstStyle>
          <a:p>
            <a:endParaRPr lang="zh-CN" altLang="en-US"/>
          </a:p>
        </p:txBody>
      </p:sp>
      <p:sp>
        <p:nvSpPr>
          <p:cNvPr id="29" name="图片占位符 26"/>
          <p:cNvSpPr>
            <a:spLocks noGrp="1"/>
          </p:cNvSpPr>
          <p:nvPr>
            <p:ph type="pic" sz="quarter" idx="12"/>
          </p:nvPr>
        </p:nvSpPr>
        <p:spPr>
          <a:xfrm>
            <a:off x="7011646" y="2858747"/>
            <a:ext cx="2200175" cy="3032598"/>
          </a:xfrm>
        </p:spPr>
        <p:txBody>
          <a:bodyPr/>
          <a:lstStyle>
            <a:lvl1pPr>
              <a:defRPr>
                <a:noFill/>
              </a:defRPr>
            </a:lvl1pPr>
          </a:lstStyle>
          <a:p>
            <a:endParaRPr lang="zh-CN" altLang="en-US"/>
          </a:p>
        </p:txBody>
      </p:sp>
      <p:sp>
        <p:nvSpPr>
          <p:cNvPr id="30" name="图片占位符 26"/>
          <p:cNvSpPr>
            <a:spLocks noGrp="1"/>
          </p:cNvSpPr>
          <p:nvPr>
            <p:ph type="pic" sz="quarter" idx="13"/>
          </p:nvPr>
        </p:nvSpPr>
        <p:spPr>
          <a:xfrm>
            <a:off x="3027417" y="2858747"/>
            <a:ext cx="2200175" cy="3032598"/>
          </a:xfrm>
        </p:spPr>
        <p:txBody>
          <a:bodyPr/>
          <a:lstStyle>
            <a:lvl1pPr>
              <a:defRPr>
                <a:noFill/>
              </a:defRPr>
            </a:lvl1pPr>
          </a:lstStyle>
          <a:p>
            <a:endParaRPr lang="zh-CN" altLang="en-US"/>
          </a:p>
        </p:txBody>
      </p:sp>
      <p:sp>
        <p:nvSpPr>
          <p:cNvPr id="27" name="图片占位符 26"/>
          <p:cNvSpPr>
            <a:spLocks noGrp="1"/>
          </p:cNvSpPr>
          <p:nvPr>
            <p:ph type="pic" sz="quarter" idx="10"/>
          </p:nvPr>
        </p:nvSpPr>
        <p:spPr>
          <a:xfrm>
            <a:off x="4884738" y="2711450"/>
            <a:ext cx="2492375" cy="3435350"/>
          </a:xfrm>
        </p:spPr>
        <p:txBody>
          <a:bodyPr/>
          <a:lstStyle>
            <a:lvl1pPr>
              <a:defRPr>
                <a:noFill/>
              </a:defRPr>
            </a:lvl1pPr>
          </a:lstStyle>
          <a:p>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7_自定义版式">
    <p:spTree>
      <p:nvGrpSpPr>
        <p:cNvPr id="1" name=""/>
        <p:cNvGrpSpPr/>
        <p:nvPr/>
      </p:nvGrpSpPr>
      <p:grpSpPr>
        <a:xfrm>
          <a:off x="0" y="0"/>
          <a:ext cx="0" cy="0"/>
          <a:chOff x="0" y="0"/>
          <a:chExt cx="0" cy="0"/>
        </a:xfrm>
      </p:grpSpPr>
      <p:sp>
        <p:nvSpPr>
          <p:cNvPr id="16" name="图片占位符 15"/>
          <p:cNvSpPr>
            <a:spLocks noGrp="1"/>
          </p:cNvSpPr>
          <p:nvPr>
            <p:ph type="pic" sz="quarter" idx="10"/>
          </p:nvPr>
        </p:nvSpPr>
        <p:spPr>
          <a:xfrm>
            <a:off x="-13909" y="-12654"/>
            <a:ext cx="3078004" cy="2539366"/>
          </a:xfrm>
          <a:custGeom>
            <a:avLst/>
            <a:gdLst>
              <a:gd name="connsiteX0" fmla="*/ 0 w 4205288"/>
              <a:gd name="connsiteY0" fmla="*/ 2498726 h 2498726"/>
              <a:gd name="connsiteX1" fmla="*/ 2102644 w 4205288"/>
              <a:gd name="connsiteY1" fmla="*/ 0 h 2498726"/>
              <a:gd name="connsiteX2" fmla="*/ 4205288 w 4205288"/>
              <a:gd name="connsiteY2" fmla="*/ 2498726 h 2498726"/>
              <a:gd name="connsiteX3" fmla="*/ 0 w 4205288"/>
              <a:gd name="connsiteY3" fmla="*/ 2498726 h 2498726"/>
              <a:gd name="connsiteX0-1" fmla="*/ 1351756 w 5557044"/>
              <a:gd name="connsiteY0-2" fmla="*/ 4459606 h 4459606"/>
              <a:gd name="connsiteX1-3" fmla="*/ 0 w 5557044"/>
              <a:gd name="connsiteY1-4" fmla="*/ 0 h 4459606"/>
              <a:gd name="connsiteX2-5" fmla="*/ 5557044 w 5557044"/>
              <a:gd name="connsiteY2-6" fmla="*/ 4459606 h 4459606"/>
              <a:gd name="connsiteX3-7" fmla="*/ 1351756 w 5557044"/>
              <a:gd name="connsiteY3-8" fmla="*/ 4459606 h 4459606"/>
              <a:gd name="connsiteX0-9" fmla="*/ 20796 w 5557044"/>
              <a:gd name="connsiteY0-10" fmla="*/ 2539366 h 4459606"/>
              <a:gd name="connsiteX1-11" fmla="*/ 0 w 5557044"/>
              <a:gd name="connsiteY1-12" fmla="*/ 0 h 4459606"/>
              <a:gd name="connsiteX2-13" fmla="*/ 5557044 w 5557044"/>
              <a:gd name="connsiteY2-14" fmla="*/ 4459606 h 4459606"/>
              <a:gd name="connsiteX3-15" fmla="*/ 20796 w 5557044"/>
              <a:gd name="connsiteY3-16" fmla="*/ 2539366 h 4459606"/>
              <a:gd name="connsiteX0-17" fmla="*/ 20796 w 3078004"/>
              <a:gd name="connsiteY0-18" fmla="*/ 2539366 h 2539366"/>
              <a:gd name="connsiteX1-19" fmla="*/ 0 w 3078004"/>
              <a:gd name="connsiteY1-20" fmla="*/ 0 h 2539366"/>
              <a:gd name="connsiteX2-21" fmla="*/ 3078004 w 3078004"/>
              <a:gd name="connsiteY2-22" fmla="*/ 9526 h 2539366"/>
              <a:gd name="connsiteX3-23" fmla="*/ 20796 w 3078004"/>
              <a:gd name="connsiteY3-24" fmla="*/ 2539366 h 2539366"/>
            </a:gdLst>
            <a:ahLst/>
            <a:cxnLst>
              <a:cxn ang="0">
                <a:pos x="connsiteX0-1" y="connsiteY0-2"/>
              </a:cxn>
              <a:cxn ang="0">
                <a:pos x="connsiteX1-3" y="connsiteY1-4"/>
              </a:cxn>
              <a:cxn ang="0">
                <a:pos x="connsiteX2-5" y="connsiteY2-6"/>
              </a:cxn>
              <a:cxn ang="0">
                <a:pos x="connsiteX3-7" y="connsiteY3-8"/>
              </a:cxn>
            </a:cxnLst>
            <a:rect l="l" t="t" r="r" b="b"/>
            <a:pathLst>
              <a:path w="3078004" h="2539366">
                <a:moveTo>
                  <a:pt x="20796" y="2539366"/>
                </a:moveTo>
                <a:lnTo>
                  <a:pt x="0" y="0"/>
                </a:lnTo>
                <a:lnTo>
                  <a:pt x="3078004" y="9526"/>
                </a:lnTo>
                <a:lnTo>
                  <a:pt x="20796" y="2539366"/>
                </a:lnTo>
                <a:close/>
              </a:path>
            </a:pathLst>
          </a:custGeom>
        </p:spPr>
        <p:txBody>
          <a:bodyPr/>
          <a:lstStyle>
            <a:lvl1pPr>
              <a:defRPr>
                <a:noFill/>
              </a:defRPr>
            </a:lvl1pPr>
          </a:lstStyle>
          <a:p>
            <a:endParaRPr lang="zh-CN" altLang="en-US" dirty="0"/>
          </a:p>
        </p:txBody>
      </p:sp>
      <p:sp>
        <p:nvSpPr>
          <p:cNvPr id="17" name="图片占位符 15"/>
          <p:cNvSpPr>
            <a:spLocks noGrp="1"/>
          </p:cNvSpPr>
          <p:nvPr>
            <p:ph type="pic" sz="quarter" idx="11"/>
          </p:nvPr>
        </p:nvSpPr>
        <p:spPr>
          <a:xfrm>
            <a:off x="-14111" y="1638958"/>
            <a:ext cx="2345832" cy="5224122"/>
          </a:xfrm>
          <a:custGeom>
            <a:avLst/>
            <a:gdLst>
              <a:gd name="connsiteX0" fmla="*/ 0 w 4205288"/>
              <a:gd name="connsiteY0" fmla="*/ 2498726 h 2498726"/>
              <a:gd name="connsiteX1" fmla="*/ 2102644 w 4205288"/>
              <a:gd name="connsiteY1" fmla="*/ 0 h 2498726"/>
              <a:gd name="connsiteX2" fmla="*/ 4205288 w 4205288"/>
              <a:gd name="connsiteY2" fmla="*/ 2498726 h 2498726"/>
              <a:gd name="connsiteX3" fmla="*/ 0 w 4205288"/>
              <a:gd name="connsiteY3" fmla="*/ 2498726 h 2498726"/>
              <a:gd name="connsiteX0-1" fmla="*/ 1351756 w 5557044"/>
              <a:gd name="connsiteY0-2" fmla="*/ 4459606 h 4459606"/>
              <a:gd name="connsiteX1-3" fmla="*/ 0 w 5557044"/>
              <a:gd name="connsiteY1-4" fmla="*/ 0 h 4459606"/>
              <a:gd name="connsiteX2-5" fmla="*/ 5557044 w 5557044"/>
              <a:gd name="connsiteY2-6" fmla="*/ 4459606 h 4459606"/>
              <a:gd name="connsiteX3-7" fmla="*/ 1351756 w 5557044"/>
              <a:gd name="connsiteY3-8" fmla="*/ 4459606 h 4459606"/>
              <a:gd name="connsiteX0-9" fmla="*/ 20796 w 5557044"/>
              <a:gd name="connsiteY0-10" fmla="*/ 2539366 h 4459606"/>
              <a:gd name="connsiteX1-11" fmla="*/ 0 w 5557044"/>
              <a:gd name="connsiteY1-12" fmla="*/ 0 h 4459606"/>
              <a:gd name="connsiteX2-13" fmla="*/ 5557044 w 5557044"/>
              <a:gd name="connsiteY2-14" fmla="*/ 4459606 h 4459606"/>
              <a:gd name="connsiteX3-15" fmla="*/ 20796 w 5557044"/>
              <a:gd name="connsiteY3-16" fmla="*/ 2539366 h 4459606"/>
              <a:gd name="connsiteX0-17" fmla="*/ 20796 w 3078004"/>
              <a:gd name="connsiteY0-18" fmla="*/ 2539366 h 2539366"/>
              <a:gd name="connsiteX1-19" fmla="*/ 0 w 3078004"/>
              <a:gd name="connsiteY1-20" fmla="*/ 0 h 2539366"/>
              <a:gd name="connsiteX2-21" fmla="*/ 3078004 w 3078004"/>
              <a:gd name="connsiteY2-22" fmla="*/ 9526 h 2539366"/>
              <a:gd name="connsiteX3-23" fmla="*/ 20796 w 3078004"/>
              <a:gd name="connsiteY3-24" fmla="*/ 2539366 h 2539366"/>
              <a:gd name="connsiteX0-25" fmla="*/ 10636 w 3067844"/>
              <a:gd name="connsiteY0-26" fmla="*/ 3006726 h 3006726"/>
              <a:gd name="connsiteX1-27" fmla="*/ 0 w 3067844"/>
              <a:gd name="connsiteY1-28" fmla="*/ 0 h 3006726"/>
              <a:gd name="connsiteX2-29" fmla="*/ 3067844 w 3067844"/>
              <a:gd name="connsiteY2-30" fmla="*/ 476886 h 3006726"/>
              <a:gd name="connsiteX3-31" fmla="*/ 10636 w 3067844"/>
              <a:gd name="connsiteY3-32" fmla="*/ 3006726 h 3006726"/>
              <a:gd name="connsiteX0-33" fmla="*/ 10636 w 1513364"/>
              <a:gd name="connsiteY0-34" fmla="*/ 4358640 h 4358640"/>
              <a:gd name="connsiteX1-35" fmla="*/ 0 w 1513364"/>
              <a:gd name="connsiteY1-36" fmla="*/ 1351914 h 4358640"/>
              <a:gd name="connsiteX2-37" fmla="*/ 1513364 w 1513364"/>
              <a:gd name="connsiteY2-38" fmla="*/ 0 h 4358640"/>
              <a:gd name="connsiteX3-39" fmla="*/ 10636 w 1513364"/>
              <a:gd name="connsiteY3-40" fmla="*/ 4358640 h 4358640"/>
              <a:gd name="connsiteX0-41" fmla="*/ 10636 w 1513364"/>
              <a:gd name="connsiteY0-42" fmla="*/ 4358640 h 4358640"/>
              <a:gd name="connsiteX1-43" fmla="*/ 0 w 1513364"/>
              <a:gd name="connsiteY1-44" fmla="*/ 1240154 h 4358640"/>
              <a:gd name="connsiteX2-45" fmla="*/ 1513364 w 1513364"/>
              <a:gd name="connsiteY2-46" fmla="*/ 0 h 4358640"/>
              <a:gd name="connsiteX3-47" fmla="*/ 10636 w 1513364"/>
              <a:gd name="connsiteY3-48" fmla="*/ 4358640 h 4358640"/>
              <a:gd name="connsiteX0-49" fmla="*/ 495 w 1523543"/>
              <a:gd name="connsiteY0-50" fmla="*/ 5232400 h 5232400"/>
              <a:gd name="connsiteX1-51" fmla="*/ 10179 w 1523543"/>
              <a:gd name="connsiteY1-52" fmla="*/ 1240154 h 5232400"/>
              <a:gd name="connsiteX2-53" fmla="*/ 1523543 w 1523543"/>
              <a:gd name="connsiteY2-54" fmla="*/ 0 h 5232400"/>
              <a:gd name="connsiteX3-55" fmla="*/ 495 w 1523543"/>
              <a:gd name="connsiteY3-56" fmla="*/ 5232400 h 5232400"/>
              <a:gd name="connsiteX0-57" fmla="*/ 495 w 1523543"/>
              <a:gd name="connsiteY0-58" fmla="*/ 5232400 h 5232400"/>
              <a:gd name="connsiteX1-59" fmla="*/ 10179 w 1523543"/>
              <a:gd name="connsiteY1-60" fmla="*/ 1240154 h 5232400"/>
              <a:gd name="connsiteX2-61" fmla="*/ 1523543 w 1523543"/>
              <a:gd name="connsiteY2-62" fmla="*/ 0 h 5232400"/>
              <a:gd name="connsiteX3-63" fmla="*/ 450809 w 1523543"/>
              <a:gd name="connsiteY3-64" fmla="*/ 3761082 h 5232400"/>
              <a:gd name="connsiteX4" fmla="*/ 495 w 1523543"/>
              <a:gd name="connsiteY4" fmla="*/ 5232400 h 5232400"/>
              <a:gd name="connsiteX0-65" fmla="*/ 495 w 1523543"/>
              <a:gd name="connsiteY0-66" fmla="*/ 5232400 h 5232400"/>
              <a:gd name="connsiteX1-67" fmla="*/ 10179 w 1523543"/>
              <a:gd name="connsiteY1-68" fmla="*/ 1240154 h 5232400"/>
              <a:gd name="connsiteX2-69" fmla="*/ 1523543 w 1523543"/>
              <a:gd name="connsiteY2-70" fmla="*/ 0 h 5232400"/>
              <a:gd name="connsiteX3-71" fmla="*/ 288249 w 1523543"/>
              <a:gd name="connsiteY3-72" fmla="*/ 5203802 h 5232400"/>
              <a:gd name="connsiteX4-73" fmla="*/ 495 w 1523543"/>
              <a:gd name="connsiteY4-74" fmla="*/ 5232400 h 5232400"/>
              <a:gd name="connsiteX0-75" fmla="*/ 495 w 1523543"/>
              <a:gd name="connsiteY0-76" fmla="*/ 5232400 h 5232400"/>
              <a:gd name="connsiteX1-77" fmla="*/ 10179 w 1523543"/>
              <a:gd name="connsiteY1-78" fmla="*/ 1240154 h 5232400"/>
              <a:gd name="connsiteX2-79" fmla="*/ 1523543 w 1523543"/>
              <a:gd name="connsiteY2-80" fmla="*/ 0 h 5232400"/>
              <a:gd name="connsiteX3-81" fmla="*/ 1121369 w 1523543"/>
              <a:gd name="connsiteY3-82" fmla="*/ 1663042 h 5232400"/>
              <a:gd name="connsiteX4-83" fmla="*/ 288249 w 1523543"/>
              <a:gd name="connsiteY4-84" fmla="*/ 5203802 h 5232400"/>
              <a:gd name="connsiteX5" fmla="*/ 495 w 1523543"/>
              <a:gd name="connsiteY5" fmla="*/ 5232400 h 5232400"/>
              <a:gd name="connsiteX0-85" fmla="*/ 495 w 2350729"/>
              <a:gd name="connsiteY0-86" fmla="*/ 5232400 h 5232400"/>
              <a:gd name="connsiteX1-87" fmla="*/ 10179 w 2350729"/>
              <a:gd name="connsiteY1-88" fmla="*/ 1240154 h 5232400"/>
              <a:gd name="connsiteX2-89" fmla="*/ 1523543 w 2350729"/>
              <a:gd name="connsiteY2-90" fmla="*/ 0 h 5232400"/>
              <a:gd name="connsiteX3-91" fmla="*/ 2350729 w 2350729"/>
              <a:gd name="connsiteY3-92" fmla="*/ 2506322 h 5232400"/>
              <a:gd name="connsiteX4-93" fmla="*/ 288249 w 2350729"/>
              <a:gd name="connsiteY4-94" fmla="*/ 5203802 h 5232400"/>
              <a:gd name="connsiteX5-95" fmla="*/ 495 w 2350729"/>
              <a:gd name="connsiteY5-96" fmla="*/ 5232400 h 5232400"/>
              <a:gd name="connsiteX0-97" fmla="*/ 495 w 2350729"/>
              <a:gd name="connsiteY0-98" fmla="*/ 5232400 h 5232400"/>
              <a:gd name="connsiteX1-99" fmla="*/ 10179 w 2350729"/>
              <a:gd name="connsiteY1-100" fmla="*/ 1240154 h 5232400"/>
              <a:gd name="connsiteX2-101" fmla="*/ 1523543 w 2350729"/>
              <a:gd name="connsiteY2-102" fmla="*/ 0 h 5232400"/>
              <a:gd name="connsiteX3-103" fmla="*/ 2350729 w 2350729"/>
              <a:gd name="connsiteY3-104" fmla="*/ 2506322 h 5232400"/>
              <a:gd name="connsiteX4-105" fmla="*/ 283169 w 2350729"/>
              <a:gd name="connsiteY4-106" fmla="*/ 5224122 h 5232400"/>
              <a:gd name="connsiteX5-107" fmla="*/ 495 w 2350729"/>
              <a:gd name="connsiteY5-108" fmla="*/ 5232400 h 5232400"/>
              <a:gd name="connsiteX0-109" fmla="*/ 678 w 2345832"/>
              <a:gd name="connsiteY0-110" fmla="*/ 5212080 h 5224122"/>
              <a:gd name="connsiteX1-111" fmla="*/ 5282 w 2345832"/>
              <a:gd name="connsiteY1-112" fmla="*/ 1240154 h 5224122"/>
              <a:gd name="connsiteX2-113" fmla="*/ 1518646 w 2345832"/>
              <a:gd name="connsiteY2-114" fmla="*/ 0 h 5224122"/>
              <a:gd name="connsiteX3-115" fmla="*/ 2345832 w 2345832"/>
              <a:gd name="connsiteY3-116" fmla="*/ 2506322 h 5224122"/>
              <a:gd name="connsiteX4-117" fmla="*/ 278272 w 2345832"/>
              <a:gd name="connsiteY4-118" fmla="*/ 5224122 h 5224122"/>
              <a:gd name="connsiteX5-119" fmla="*/ 678 w 2345832"/>
              <a:gd name="connsiteY5-120" fmla="*/ 5212080 h 5224122"/>
              <a:gd name="connsiteX0-121" fmla="*/ 678 w 2345832"/>
              <a:gd name="connsiteY0-122" fmla="*/ 5212080 h 5224122"/>
              <a:gd name="connsiteX1-123" fmla="*/ 5282 w 2345832"/>
              <a:gd name="connsiteY1-124" fmla="*/ 1245234 h 5224122"/>
              <a:gd name="connsiteX2-125" fmla="*/ 1518646 w 2345832"/>
              <a:gd name="connsiteY2-126" fmla="*/ 0 h 5224122"/>
              <a:gd name="connsiteX3-127" fmla="*/ 2345832 w 2345832"/>
              <a:gd name="connsiteY3-128" fmla="*/ 2506322 h 5224122"/>
              <a:gd name="connsiteX4-129" fmla="*/ 278272 w 2345832"/>
              <a:gd name="connsiteY4-130" fmla="*/ 5224122 h 5224122"/>
              <a:gd name="connsiteX5-131" fmla="*/ 678 w 2345832"/>
              <a:gd name="connsiteY5-132" fmla="*/ 5212080 h 5224122"/>
            </a:gdLst>
            <a:ahLst/>
            <a:cxnLst>
              <a:cxn ang="0">
                <a:pos x="connsiteX0-1" y="connsiteY0-2"/>
              </a:cxn>
              <a:cxn ang="0">
                <a:pos x="connsiteX1-3" y="connsiteY1-4"/>
              </a:cxn>
              <a:cxn ang="0">
                <a:pos x="connsiteX2-5" y="connsiteY2-6"/>
              </a:cxn>
              <a:cxn ang="0">
                <a:pos x="connsiteX3-7" y="connsiteY3-8"/>
              </a:cxn>
              <a:cxn ang="0">
                <a:pos x="connsiteX4-73" y="connsiteY4-74"/>
              </a:cxn>
              <a:cxn ang="0">
                <a:pos x="connsiteX5-95" y="connsiteY5-96"/>
              </a:cxn>
            </a:cxnLst>
            <a:rect l="l" t="t" r="r" b="b"/>
            <a:pathLst>
              <a:path w="2345832" h="5224122">
                <a:moveTo>
                  <a:pt x="678" y="5212080"/>
                </a:moveTo>
                <a:cubicBezTo>
                  <a:pt x="-2867" y="4209838"/>
                  <a:pt x="8827" y="2247476"/>
                  <a:pt x="5282" y="1245234"/>
                </a:cubicBezTo>
                <a:lnTo>
                  <a:pt x="1518646" y="0"/>
                </a:lnTo>
                <a:lnTo>
                  <a:pt x="2345832" y="2506322"/>
                </a:lnTo>
                <a:lnTo>
                  <a:pt x="278272" y="5224122"/>
                </a:lnTo>
                <a:lnTo>
                  <a:pt x="678" y="5212080"/>
                </a:lnTo>
                <a:close/>
              </a:path>
            </a:pathLst>
          </a:custGeom>
        </p:spPr>
        <p:txBody>
          <a:bodyPr/>
          <a:lstStyle>
            <a:lvl1pPr>
              <a:defRPr>
                <a:noFill/>
              </a:defRPr>
            </a:lvl1pPr>
          </a:lstStyle>
          <a:p>
            <a:endParaRPr lang="zh-CN" altLang="en-US" dirty="0"/>
          </a:p>
        </p:txBody>
      </p:sp>
      <p:sp>
        <p:nvSpPr>
          <p:cNvPr id="18" name="图片占位符 15"/>
          <p:cNvSpPr>
            <a:spLocks noGrp="1"/>
          </p:cNvSpPr>
          <p:nvPr>
            <p:ph type="pic" sz="quarter" idx="12"/>
          </p:nvPr>
        </p:nvSpPr>
        <p:spPr>
          <a:xfrm>
            <a:off x="608056" y="4475268"/>
            <a:ext cx="2630488" cy="2394586"/>
          </a:xfrm>
          <a:custGeom>
            <a:avLst/>
            <a:gdLst>
              <a:gd name="connsiteX0" fmla="*/ 0 w 4205288"/>
              <a:gd name="connsiteY0" fmla="*/ 2498726 h 2498726"/>
              <a:gd name="connsiteX1" fmla="*/ 2102644 w 4205288"/>
              <a:gd name="connsiteY1" fmla="*/ 0 h 2498726"/>
              <a:gd name="connsiteX2" fmla="*/ 4205288 w 4205288"/>
              <a:gd name="connsiteY2" fmla="*/ 2498726 h 2498726"/>
              <a:gd name="connsiteX3" fmla="*/ 0 w 4205288"/>
              <a:gd name="connsiteY3" fmla="*/ 2498726 h 2498726"/>
              <a:gd name="connsiteX0-1" fmla="*/ 1351756 w 5557044"/>
              <a:gd name="connsiteY0-2" fmla="*/ 4459606 h 4459606"/>
              <a:gd name="connsiteX1-3" fmla="*/ 0 w 5557044"/>
              <a:gd name="connsiteY1-4" fmla="*/ 0 h 4459606"/>
              <a:gd name="connsiteX2-5" fmla="*/ 5557044 w 5557044"/>
              <a:gd name="connsiteY2-6" fmla="*/ 4459606 h 4459606"/>
              <a:gd name="connsiteX3-7" fmla="*/ 1351756 w 5557044"/>
              <a:gd name="connsiteY3-8" fmla="*/ 4459606 h 4459606"/>
              <a:gd name="connsiteX0-9" fmla="*/ 20796 w 5557044"/>
              <a:gd name="connsiteY0-10" fmla="*/ 2539366 h 4459606"/>
              <a:gd name="connsiteX1-11" fmla="*/ 0 w 5557044"/>
              <a:gd name="connsiteY1-12" fmla="*/ 0 h 4459606"/>
              <a:gd name="connsiteX2-13" fmla="*/ 5557044 w 5557044"/>
              <a:gd name="connsiteY2-14" fmla="*/ 4459606 h 4459606"/>
              <a:gd name="connsiteX3-15" fmla="*/ 20796 w 5557044"/>
              <a:gd name="connsiteY3-16" fmla="*/ 2539366 h 4459606"/>
              <a:gd name="connsiteX0-17" fmla="*/ 20796 w 3078004"/>
              <a:gd name="connsiteY0-18" fmla="*/ 2539366 h 2539366"/>
              <a:gd name="connsiteX1-19" fmla="*/ 0 w 3078004"/>
              <a:gd name="connsiteY1-20" fmla="*/ 0 h 2539366"/>
              <a:gd name="connsiteX2-21" fmla="*/ 3078004 w 3078004"/>
              <a:gd name="connsiteY2-22" fmla="*/ 9526 h 2539366"/>
              <a:gd name="connsiteX3-23" fmla="*/ 20796 w 3078004"/>
              <a:gd name="connsiteY3-24" fmla="*/ 2539366 h 2539366"/>
              <a:gd name="connsiteX0-25" fmla="*/ 0 w 3057208"/>
              <a:gd name="connsiteY0-26" fmla="*/ 2529840 h 2529840"/>
              <a:gd name="connsiteX1-27" fmla="*/ 413544 w 3057208"/>
              <a:gd name="connsiteY1-28" fmla="*/ 66674 h 2529840"/>
              <a:gd name="connsiteX2-29" fmla="*/ 3057208 w 3057208"/>
              <a:gd name="connsiteY2-30" fmla="*/ 0 h 2529840"/>
              <a:gd name="connsiteX3-31" fmla="*/ 0 w 3057208"/>
              <a:gd name="connsiteY3-32" fmla="*/ 2529840 h 2529840"/>
              <a:gd name="connsiteX0-33" fmla="*/ 0 w 4466908"/>
              <a:gd name="connsiteY0-34" fmla="*/ 2491740 h 2491740"/>
              <a:gd name="connsiteX1-35" fmla="*/ 1823244 w 4466908"/>
              <a:gd name="connsiteY1-36" fmla="*/ 66674 h 2491740"/>
              <a:gd name="connsiteX2-37" fmla="*/ 4466908 w 4466908"/>
              <a:gd name="connsiteY2-38" fmla="*/ 0 h 2491740"/>
              <a:gd name="connsiteX3-39" fmla="*/ 0 w 4466908"/>
              <a:gd name="connsiteY3-40" fmla="*/ 2491740 h 2491740"/>
              <a:gd name="connsiteX0-41" fmla="*/ 0 w 2645728"/>
              <a:gd name="connsiteY0-42" fmla="*/ 2425066 h 2425066"/>
              <a:gd name="connsiteX1-43" fmla="*/ 1823244 w 2645728"/>
              <a:gd name="connsiteY1-44" fmla="*/ 0 h 2425066"/>
              <a:gd name="connsiteX2-45" fmla="*/ 2645728 w 2645728"/>
              <a:gd name="connsiteY2-46" fmla="*/ 2394586 h 2425066"/>
              <a:gd name="connsiteX3-47" fmla="*/ 0 w 2645728"/>
              <a:gd name="connsiteY3-48" fmla="*/ 2425066 h 2425066"/>
              <a:gd name="connsiteX0-49" fmla="*/ 0 w 2630488"/>
              <a:gd name="connsiteY0-50" fmla="*/ 2379346 h 2394586"/>
              <a:gd name="connsiteX1-51" fmla="*/ 1808004 w 2630488"/>
              <a:gd name="connsiteY1-52" fmla="*/ 0 h 2394586"/>
              <a:gd name="connsiteX2-53" fmla="*/ 2630488 w 2630488"/>
              <a:gd name="connsiteY2-54" fmla="*/ 2394586 h 2394586"/>
              <a:gd name="connsiteX3-55" fmla="*/ 0 w 2630488"/>
              <a:gd name="connsiteY3-56" fmla="*/ 2379346 h 2394586"/>
              <a:gd name="connsiteX0-57" fmla="*/ 0 w 2630488"/>
              <a:gd name="connsiteY0-58" fmla="*/ 2379346 h 2394586"/>
              <a:gd name="connsiteX1-59" fmla="*/ 1823244 w 2630488"/>
              <a:gd name="connsiteY1-60" fmla="*/ 0 h 2394586"/>
              <a:gd name="connsiteX2-61" fmla="*/ 2630488 w 2630488"/>
              <a:gd name="connsiteY2-62" fmla="*/ 2394586 h 2394586"/>
              <a:gd name="connsiteX3-63" fmla="*/ 0 w 2630488"/>
              <a:gd name="connsiteY3-64" fmla="*/ 2379346 h 2394586"/>
            </a:gdLst>
            <a:ahLst/>
            <a:cxnLst>
              <a:cxn ang="0">
                <a:pos x="connsiteX0-1" y="connsiteY0-2"/>
              </a:cxn>
              <a:cxn ang="0">
                <a:pos x="connsiteX1-3" y="connsiteY1-4"/>
              </a:cxn>
              <a:cxn ang="0">
                <a:pos x="connsiteX2-5" y="connsiteY2-6"/>
              </a:cxn>
              <a:cxn ang="0">
                <a:pos x="connsiteX3-7" y="connsiteY3-8"/>
              </a:cxn>
            </a:cxnLst>
            <a:rect l="l" t="t" r="r" b="b"/>
            <a:pathLst>
              <a:path w="2630488" h="2394586">
                <a:moveTo>
                  <a:pt x="0" y="2379346"/>
                </a:moveTo>
                <a:lnTo>
                  <a:pt x="1823244" y="0"/>
                </a:lnTo>
                <a:lnTo>
                  <a:pt x="2630488" y="2394586"/>
                </a:lnTo>
                <a:lnTo>
                  <a:pt x="0" y="2379346"/>
                </a:lnTo>
                <a:close/>
              </a:path>
            </a:pathLst>
          </a:custGeom>
        </p:spPr>
        <p:txBody>
          <a:bodyPr/>
          <a:lstStyle>
            <a:lvl1pPr>
              <a:defRPr>
                <a:noFill/>
              </a:defRPr>
            </a:lvl1pPr>
          </a:lstStyle>
          <a:p>
            <a:endParaRPr lang="zh-CN" altLang="en-US"/>
          </a:p>
        </p:txBody>
      </p:sp>
      <p:sp>
        <p:nvSpPr>
          <p:cNvPr id="19" name="图片占位符 15"/>
          <p:cNvSpPr>
            <a:spLocks noGrp="1"/>
          </p:cNvSpPr>
          <p:nvPr>
            <p:ph type="pic" sz="quarter" idx="13"/>
          </p:nvPr>
        </p:nvSpPr>
        <p:spPr>
          <a:xfrm>
            <a:off x="1713152" y="-7267"/>
            <a:ext cx="3945830" cy="3884318"/>
          </a:xfrm>
          <a:custGeom>
            <a:avLst/>
            <a:gdLst>
              <a:gd name="connsiteX0" fmla="*/ 0 w 4205288"/>
              <a:gd name="connsiteY0" fmla="*/ 2498726 h 2498726"/>
              <a:gd name="connsiteX1" fmla="*/ 2102644 w 4205288"/>
              <a:gd name="connsiteY1" fmla="*/ 0 h 2498726"/>
              <a:gd name="connsiteX2" fmla="*/ 4205288 w 4205288"/>
              <a:gd name="connsiteY2" fmla="*/ 2498726 h 2498726"/>
              <a:gd name="connsiteX3" fmla="*/ 0 w 4205288"/>
              <a:gd name="connsiteY3" fmla="*/ 2498726 h 2498726"/>
              <a:gd name="connsiteX0-1" fmla="*/ 1351756 w 5557044"/>
              <a:gd name="connsiteY0-2" fmla="*/ 4459606 h 4459606"/>
              <a:gd name="connsiteX1-3" fmla="*/ 0 w 5557044"/>
              <a:gd name="connsiteY1-4" fmla="*/ 0 h 4459606"/>
              <a:gd name="connsiteX2-5" fmla="*/ 5557044 w 5557044"/>
              <a:gd name="connsiteY2-6" fmla="*/ 4459606 h 4459606"/>
              <a:gd name="connsiteX3-7" fmla="*/ 1351756 w 5557044"/>
              <a:gd name="connsiteY3-8" fmla="*/ 4459606 h 4459606"/>
              <a:gd name="connsiteX0-9" fmla="*/ 20796 w 5557044"/>
              <a:gd name="connsiteY0-10" fmla="*/ 2539366 h 4459606"/>
              <a:gd name="connsiteX1-11" fmla="*/ 0 w 5557044"/>
              <a:gd name="connsiteY1-12" fmla="*/ 0 h 4459606"/>
              <a:gd name="connsiteX2-13" fmla="*/ 5557044 w 5557044"/>
              <a:gd name="connsiteY2-14" fmla="*/ 4459606 h 4459606"/>
              <a:gd name="connsiteX3-15" fmla="*/ 20796 w 5557044"/>
              <a:gd name="connsiteY3-16" fmla="*/ 2539366 h 4459606"/>
              <a:gd name="connsiteX0-17" fmla="*/ 20796 w 3078004"/>
              <a:gd name="connsiteY0-18" fmla="*/ 2539366 h 2539366"/>
              <a:gd name="connsiteX1-19" fmla="*/ 0 w 3078004"/>
              <a:gd name="connsiteY1-20" fmla="*/ 0 h 2539366"/>
              <a:gd name="connsiteX2-21" fmla="*/ 3078004 w 3078004"/>
              <a:gd name="connsiteY2-22" fmla="*/ 9526 h 2539366"/>
              <a:gd name="connsiteX3-23" fmla="*/ 20796 w 3078004"/>
              <a:gd name="connsiteY3-24" fmla="*/ 2539366 h 2539366"/>
              <a:gd name="connsiteX0-25" fmla="*/ 10636 w 3067844"/>
              <a:gd name="connsiteY0-26" fmla="*/ 3006726 h 3006726"/>
              <a:gd name="connsiteX1-27" fmla="*/ 0 w 3067844"/>
              <a:gd name="connsiteY1-28" fmla="*/ 0 h 3006726"/>
              <a:gd name="connsiteX2-29" fmla="*/ 3067844 w 3067844"/>
              <a:gd name="connsiteY2-30" fmla="*/ 476886 h 3006726"/>
              <a:gd name="connsiteX3-31" fmla="*/ 10636 w 3067844"/>
              <a:gd name="connsiteY3-32" fmla="*/ 3006726 h 3006726"/>
              <a:gd name="connsiteX0-33" fmla="*/ 10636 w 1513364"/>
              <a:gd name="connsiteY0-34" fmla="*/ 4358640 h 4358640"/>
              <a:gd name="connsiteX1-35" fmla="*/ 0 w 1513364"/>
              <a:gd name="connsiteY1-36" fmla="*/ 1351914 h 4358640"/>
              <a:gd name="connsiteX2-37" fmla="*/ 1513364 w 1513364"/>
              <a:gd name="connsiteY2-38" fmla="*/ 0 h 4358640"/>
              <a:gd name="connsiteX3-39" fmla="*/ 10636 w 1513364"/>
              <a:gd name="connsiteY3-40" fmla="*/ 4358640 h 4358640"/>
              <a:gd name="connsiteX0-41" fmla="*/ 10636 w 1513364"/>
              <a:gd name="connsiteY0-42" fmla="*/ 4358640 h 4358640"/>
              <a:gd name="connsiteX1-43" fmla="*/ 0 w 1513364"/>
              <a:gd name="connsiteY1-44" fmla="*/ 1240154 h 4358640"/>
              <a:gd name="connsiteX2-45" fmla="*/ 1513364 w 1513364"/>
              <a:gd name="connsiteY2-46" fmla="*/ 0 h 4358640"/>
              <a:gd name="connsiteX3-47" fmla="*/ 10636 w 1513364"/>
              <a:gd name="connsiteY3-48" fmla="*/ 4358640 h 4358640"/>
              <a:gd name="connsiteX0-49" fmla="*/ 495 w 1523543"/>
              <a:gd name="connsiteY0-50" fmla="*/ 5232400 h 5232400"/>
              <a:gd name="connsiteX1-51" fmla="*/ 10179 w 1523543"/>
              <a:gd name="connsiteY1-52" fmla="*/ 1240154 h 5232400"/>
              <a:gd name="connsiteX2-53" fmla="*/ 1523543 w 1523543"/>
              <a:gd name="connsiteY2-54" fmla="*/ 0 h 5232400"/>
              <a:gd name="connsiteX3-55" fmla="*/ 495 w 1523543"/>
              <a:gd name="connsiteY3-56" fmla="*/ 5232400 h 5232400"/>
              <a:gd name="connsiteX0-57" fmla="*/ 495 w 1523543"/>
              <a:gd name="connsiteY0-58" fmla="*/ 5232400 h 5232400"/>
              <a:gd name="connsiteX1-59" fmla="*/ 10179 w 1523543"/>
              <a:gd name="connsiteY1-60" fmla="*/ 1240154 h 5232400"/>
              <a:gd name="connsiteX2-61" fmla="*/ 1523543 w 1523543"/>
              <a:gd name="connsiteY2-62" fmla="*/ 0 h 5232400"/>
              <a:gd name="connsiteX3-63" fmla="*/ 450809 w 1523543"/>
              <a:gd name="connsiteY3-64" fmla="*/ 3761082 h 5232400"/>
              <a:gd name="connsiteX4" fmla="*/ 495 w 1523543"/>
              <a:gd name="connsiteY4" fmla="*/ 5232400 h 5232400"/>
              <a:gd name="connsiteX0-65" fmla="*/ 495 w 1523543"/>
              <a:gd name="connsiteY0-66" fmla="*/ 5232400 h 5232400"/>
              <a:gd name="connsiteX1-67" fmla="*/ 10179 w 1523543"/>
              <a:gd name="connsiteY1-68" fmla="*/ 1240154 h 5232400"/>
              <a:gd name="connsiteX2-69" fmla="*/ 1523543 w 1523543"/>
              <a:gd name="connsiteY2-70" fmla="*/ 0 h 5232400"/>
              <a:gd name="connsiteX3-71" fmla="*/ 288249 w 1523543"/>
              <a:gd name="connsiteY3-72" fmla="*/ 5203802 h 5232400"/>
              <a:gd name="connsiteX4-73" fmla="*/ 495 w 1523543"/>
              <a:gd name="connsiteY4-74" fmla="*/ 5232400 h 5232400"/>
              <a:gd name="connsiteX0-75" fmla="*/ 495 w 1523543"/>
              <a:gd name="connsiteY0-76" fmla="*/ 5232400 h 5232400"/>
              <a:gd name="connsiteX1-77" fmla="*/ 10179 w 1523543"/>
              <a:gd name="connsiteY1-78" fmla="*/ 1240154 h 5232400"/>
              <a:gd name="connsiteX2-79" fmla="*/ 1523543 w 1523543"/>
              <a:gd name="connsiteY2-80" fmla="*/ 0 h 5232400"/>
              <a:gd name="connsiteX3-81" fmla="*/ 1121369 w 1523543"/>
              <a:gd name="connsiteY3-82" fmla="*/ 1663042 h 5232400"/>
              <a:gd name="connsiteX4-83" fmla="*/ 288249 w 1523543"/>
              <a:gd name="connsiteY4-84" fmla="*/ 5203802 h 5232400"/>
              <a:gd name="connsiteX5" fmla="*/ 495 w 1523543"/>
              <a:gd name="connsiteY5" fmla="*/ 5232400 h 5232400"/>
              <a:gd name="connsiteX0-85" fmla="*/ 495 w 2350729"/>
              <a:gd name="connsiteY0-86" fmla="*/ 5232400 h 5232400"/>
              <a:gd name="connsiteX1-87" fmla="*/ 10179 w 2350729"/>
              <a:gd name="connsiteY1-88" fmla="*/ 1240154 h 5232400"/>
              <a:gd name="connsiteX2-89" fmla="*/ 1523543 w 2350729"/>
              <a:gd name="connsiteY2-90" fmla="*/ 0 h 5232400"/>
              <a:gd name="connsiteX3-91" fmla="*/ 2350729 w 2350729"/>
              <a:gd name="connsiteY3-92" fmla="*/ 2506322 h 5232400"/>
              <a:gd name="connsiteX4-93" fmla="*/ 288249 w 2350729"/>
              <a:gd name="connsiteY4-94" fmla="*/ 5203802 h 5232400"/>
              <a:gd name="connsiteX5-95" fmla="*/ 495 w 2350729"/>
              <a:gd name="connsiteY5-96" fmla="*/ 5232400 h 5232400"/>
              <a:gd name="connsiteX0-97" fmla="*/ 495 w 2350729"/>
              <a:gd name="connsiteY0-98" fmla="*/ 5232400 h 5232400"/>
              <a:gd name="connsiteX1-99" fmla="*/ 10179 w 2350729"/>
              <a:gd name="connsiteY1-100" fmla="*/ 1240154 h 5232400"/>
              <a:gd name="connsiteX2-101" fmla="*/ 1523543 w 2350729"/>
              <a:gd name="connsiteY2-102" fmla="*/ 0 h 5232400"/>
              <a:gd name="connsiteX3-103" fmla="*/ 2350729 w 2350729"/>
              <a:gd name="connsiteY3-104" fmla="*/ 2506322 h 5232400"/>
              <a:gd name="connsiteX4-105" fmla="*/ 283169 w 2350729"/>
              <a:gd name="connsiteY4-106" fmla="*/ 5224122 h 5232400"/>
              <a:gd name="connsiteX5-107" fmla="*/ 495 w 2350729"/>
              <a:gd name="connsiteY5-108" fmla="*/ 5232400 h 5232400"/>
              <a:gd name="connsiteX0-109" fmla="*/ 678 w 2345832"/>
              <a:gd name="connsiteY0-110" fmla="*/ 5212080 h 5224122"/>
              <a:gd name="connsiteX1-111" fmla="*/ 5282 w 2345832"/>
              <a:gd name="connsiteY1-112" fmla="*/ 1240154 h 5224122"/>
              <a:gd name="connsiteX2-113" fmla="*/ 1518646 w 2345832"/>
              <a:gd name="connsiteY2-114" fmla="*/ 0 h 5224122"/>
              <a:gd name="connsiteX3-115" fmla="*/ 2345832 w 2345832"/>
              <a:gd name="connsiteY3-116" fmla="*/ 2506322 h 5224122"/>
              <a:gd name="connsiteX4-117" fmla="*/ 278272 w 2345832"/>
              <a:gd name="connsiteY4-118" fmla="*/ 5224122 h 5224122"/>
              <a:gd name="connsiteX5-119" fmla="*/ 678 w 2345832"/>
              <a:gd name="connsiteY5-120" fmla="*/ 5212080 h 5224122"/>
              <a:gd name="connsiteX0-121" fmla="*/ 678 w 2345832"/>
              <a:gd name="connsiteY0-122" fmla="*/ 5212080 h 5224122"/>
              <a:gd name="connsiteX1-123" fmla="*/ 5282 w 2345832"/>
              <a:gd name="connsiteY1-124" fmla="*/ 1245234 h 5224122"/>
              <a:gd name="connsiteX2-125" fmla="*/ 1518646 w 2345832"/>
              <a:gd name="connsiteY2-126" fmla="*/ 0 h 5224122"/>
              <a:gd name="connsiteX3-127" fmla="*/ 2345832 w 2345832"/>
              <a:gd name="connsiteY3-128" fmla="*/ 2506322 h 5224122"/>
              <a:gd name="connsiteX4-129" fmla="*/ 278272 w 2345832"/>
              <a:gd name="connsiteY4-130" fmla="*/ 5224122 h 5224122"/>
              <a:gd name="connsiteX5-131" fmla="*/ 678 w 2345832"/>
              <a:gd name="connsiteY5-132" fmla="*/ 5212080 h 5224122"/>
              <a:gd name="connsiteX0-133" fmla="*/ 757396 w 3102550"/>
              <a:gd name="connsiteY0-134" fmla="*/ 5212080 h 5224122"/>
              <a:gd name="connsiteX1-135" fmla="*/ 0 w 3102550"/>
              <a:gd name="connsiteY1-136" fmla="*/ 1580514 h 5224122"/>
              <a:gd name="connsiteX2-137" fmla="*/ 2275364 w 3102550"/>
              <a:gd name="connsiteY2-138" fmla="*/ 0 h 5224122"/>
              <a:gd name="connsiteX3-139" fmla="*/ 3102550 w 3102550"/>
              <a:gd name="connsiteY3-140" fmla="*/ 2506322 h 5224122"/>
              <a:gd name="connsiteX4-141" fmla="*/ 1034990 w 3102550"/>
              <a:gd name="connsiteY4-142" fmla="*/ 5224122 h 5224122"/>
              <a:gd name="connsiteX5-143" fmla="*/ 757396 w 3102550"/>
              <a:gd name="connsiteY5-144" fmla="*/ 5212080 h 5224122"/>
              <a:gd name="connsiteX0-145" fmla="*/ 808196 w 3102550"/>
              <a:gd name="connsiteY0-146" fmla="*/ 3962400 h 5224122"/>
              <a:gd name="connsiteX1-147" fmla="*/ 0 w 3102550"/>
              <a:gd name="connsiteY1-148" fmla="*/ 1580514 h 5224122"/>
              <a:gd name="connsiteX2-149" fmla="*/ 2275364 w 3102550"/>
              <a:gd name="connsiteY2-150" fmla="*/ 0 h 5224122"/>
              <a:gd name="connsiteX3-151" fmla="*/ 3102550 w 3102550"/>
              <a:gd name="connsiteY3-152" fmla="*/ 2506322 h 5224122"/>
              <a:gd name="connsiteX4-153" fmla="*/ 1034990 w 3102550"/>
              <a:gd name="connsiteY4-154" fmla="*/ 5224122 h 5224122"/>
              <a:gd name="connsiteX5-155" fmla="*/ 808196 w 3102550"/>
              <a:gd name="connsiteY5-156" fmla="*/ 3962400 h 5224122"/>
              <a:gd name="connsiteX0-157" fmla="*/ 808196 w 3102550"/>
              <a:gd name="connsiteY0-158" fmla="*/ 3962400 h 3962400"/>
              <a:gd name="connsiteX1-159" fmla="*/ 0 w 3102550"/>
              <a:gd name="connsiteY1-160" fmla="*/ 1580514 h 3962400"/>
              <a:gd name="connsiteX2-161" fmla="*/ 2275364 w 3102550"/>
              <a:gd name="connsiteY2-162" fmla="*/ 0 h 3962400"/>
              <a:gd name="connsiteX3-163" fmla="*/ 3102550 w 3102550"/>
              <a:gd name="connsiteY3-164" fmla="*/ 2506322 h 3962400"/>
              <a:gd name="connsiteX4-165" fmla="*/ 808196 w 3102550"/>
              <a:gd name="connsiteY4-166" fmla="*/ 3962400 h 3962400"/>
              <a:gd name="connsiteX0-167" fmla="*/ 808196 w 3945830"/>
              <a:gd name="connsiteY0-168" fmla="*/ 3962400 h 3962400"/>
              <a:gd name="connsiteX1-169" fmla="*/ 0 w 3945830"/>
              <a:gd name="connsiteY1-170" fmla="*/ 1580514 h 3962400"/>
              <a:gd name="connsiteX2-171" fmla="*/ 2275364 w 3945830"/>
              <a:gd name="connsiteY2-172" fmla="*/ 0 h 3962400"/>
              <a:gd name="connsiteX3-173" fmla="*/ 3945830 w 3945830"/>
              <a:gd name="connsiteY3-174" fmla="*/ 78082 h 3962400"/>
              <a:gd name="connsiteX4-175" fmla="*/ 808196 w 3945830"/>
              <a:gd name="connsiteY4-176" fmla="*/ 3962400 h 3962400"/>
              <a:gd name="connsiteX0-177" fmla="*/ 808196 w 3945830"/>
              <a:gd name="connsiteY0-178" fmla="*/ 3884318 h 3884318"/>
              <a:gd name="connsiteX1-179" fmla="*/ 0 w 3945830"/>
              <a:gd name="connsiteY1-180" fmla="*/ 1502432 h 3884318"/>
              <a:gd name="connsiteX2-181" fmla="*/ 1787684 w 3945830"/>
              <a:gd name="connsiteY2-182" fmla="*/ 3198 h 3884318"/>
              <a:gd name="connsiteX3-183" fmla="*/ 3945830 w 3945830"/>
              <a:gd name="connsiteY3-184" fmla="*/ 0 h 3884318"/>
              <a:gd name="connsiteX4-185" fmla="*/ 808196 w 3945830"/>
              <a:gd name="connsiteY4-186" fmla="*/ 3884318 h 3884318"/>
              <a:gd name="connsiteX0-187" fmla="*/ 808196 w 3945830"/>
              <a:gd name="connsiteY0-188" fmla="*/ 3884318 h 3884318"/>
              <a:gd name="connsiteX1-189" fmla="*/ 0 w 3945830"/>
              <a:gd name="connsiteY1-190" fmla="*/ 1502432 h 3884318"/>
              <a:gd name="connsiteX2-191" fmla="*/ 1787684 w 3945830"/>
              <a:gd name="connsiteY2-192" fmla="*/ 3198 h 3884318"/>
              <a:gd name="connsiteX3-193" fmla="*/ 3945830 w 3945830"/>
              <a:gd name="connsiteY3-194" fmla="*/ 0 h 3884318"/>
              <a:gd name="connsiteX4-195" fmla="*/ 808196 w 3945830"/>
              <a:gd name="connsiteY4-196" fmla="*/ 3884318 h 3884318"/>
              <a:gd name="connsiteX0-197" fmla="*/ 808196 w 3945830"/>
              <a:gd name="connsiteY0-198" fmla="*/ 3884318 h 3884318"/>
              <a:gd name="connsiteX1-199" fmla="*/ 0 w 3945830"/>
              <a:gd name="connsiteY1-200" fmla="*/ 1502432 h 3884318"/>
              <a:gd name="connsiteX2-201" fmla="*/ 1787684 w 3945830"/>
              <a:gd name="connsiteY2-202" fmla="*/ 3198 h 3884318"/>
              <a:gd name="connsiteX3-203" fmla="*/ 3945830 w 3945830"/>
              <a:gd name="connsiteY3-204" fmla="*/ 0 h 3884318"/>
              <a:gd name="connsiteX4-205" fmla="*/ 808196 w 3945830"/>
              <a:gd name="connsiteY4-206" fmla="*/ 3884318 h 3884318"/>
            </a:gdLst>
            <a:ahLst/>
            <a:cxnLst>
              <a:cxn ang="0">
                <a:pos x="connsiteX0-1" y="connsiteY0-2"/>
              </a:cxn>
              <a:cxn ang="0">
                <a:pos x="connsiteX1-3" y="connsiteY1-4"/>
              </a:cxn>
              <a:cxn ang="0">
                <a:pos x="connsiteX2-5" y="connsiteY2-6"/>
              </a:cxn>
              <a:cxn ang="0">
                <a:pos x="connsiteX3-7" y="connsiteY3-8"/>
              </a:cxn>
              <a:cxn ang="0">
                <a:pos x="connsiteX4-73" y="connsiteY4-74"/>
              </a:cxn>
            </a:cxnLst>
            <a:rect l="l" t="t" r="r" b="b"/>
            <a:pathLst>
              <a:path w="3945830" h="3884318">
                <a:moveTo>
                  <a:pt x="808196" y="3884318"/>
                </a:moveTo>
                <a:cubicBezTo>
                  <a:pt x="459211" y="2882076"/>
                  <a:pt x="755385" y="3774674"/>
                  <a:pt x="0" y="1502432"/>
                </a:cubicBezTo>
                <a:lnTo>
                  <a:pt x="1787684" y="3198"/>
                </a:lnTo>
                <a:lnTo>
                  <a:pt x="3945830" y="0"/>
                </a:lnTo>
                <a:lnTo>
                  <a:pt x="808196" y="3884318"/>
                </a:lnTo>
                <a:close/>
              </a:path>
            </a:pathLst>
          </a:custGeom>
        </p:spPr>
        <p:txBody>
          <a:bodyPr/>
          <a:lstStyle>
            <a:lvl1pPr>
              <a:defRPr>
                <a:noFill/>
              </a:defRPr>
            </a:lvl1pPr>
          </a:lstStyle>
          <a:p>
            <a:endParaRPr lang="zh-CN" altLang="en-US" dirty="0"/>
          </a:p>
        </p:txBody>
      </p:sp>
      <p:sp>
        <p:nvSpPr>
          <p:cNvPr id="20" name="图片占位符 15"/>
          <p:cNvSpPr>
            <a:spLocks noGrp="1"/>
          </p:cNvSpPr>
          <p:nvPr>
            <p:ph type="pic" sz="quarter" idx="14"/>
          </p:nvPr>
        </p:nvSpPr>
        <p:spPr>
          <a:xfrm>
            <a:off x="2606322" y="-197051"/>
            <a:ext cx="6912550" cy="7081520"/>
          </a:xfrm>
          <a:custGeom>
            <a:avLst/>
            <a:gdLst>
              <a:gd name="connsiteX0" fmla="*/ 0 w 4205288"/>
              <a:gd name="connsiteY0" fmla="*/ 2498726 h 2498726"/>
              <a:gd name="connsiteX1" fmla="*/ 2102644 w 4205288"/>
              <a:gd name="connsiteY1" fmla="*/ 0 h 2498726"/>
              <a:gd name="connsiteX2" fmla="*/ 4205288 w 4205288"/>
              <a:gd name="connsiteY2" fmla="*/ 2498726 h 2498726"/>
              <a:gd name="connsiteX3" fmla="*/ 0 w 4205288"/>
              <a:gd name="connsiteY3" fmla="*/ 2498726 h 2498726"/>
              <a:gd name="connsiteX0-1" fmla="*/ 1351756 w 5557044"/>
              <a:gd name="connsiteY0-2" fmla="*/ 4459606 h 4459606"/>
              <a:gd name="connsiteX1-3" fmla="*/ 0 w 5557044"/>
              <a:gd name="connsiteY1-4" fmla="*/ 0 h 4459606"/>
              <a:gd name="connsiteX2-5" fmla="*/ 5557044 w 5557044"/>
              <a:gd name="connsiteY2-6" fmla="*/ 4459606 h 4459606"/>
              <a:gd name="connsiteX3-7" fmla="*/ 1351756 w 5557044"/>
              <a:gd name="connsiteY3-8" fmla="*/ 4459606 h 4459606"/>
              <a:gd name="connsiteX0-9" fmla="*/ 20796 w 5557044"/>
              <a:gd name="connsiteY0-10" fmla="*/ 2539366 h 4459606"/>
              <a:gd name="connsiteX1-11" fmla="*/ 0 w 5557044"/>
              <a:gd name="connsiteY1-12" fmla="*/ 0 h 4459606"/>
              <a:gd name="connsiteX2-13" fmla="*/ 5557044 w 5557044"/>
              <a:gd name="connsiteY2-14" fmla="*/ 4459606 h 4459606"/>
              <a:gd name="connsiteX3-15" fmla="*/ 20796 w 5557044"/>
              <a:gd name="connsiteY3-16" fmla="*/ 2539366 h 4459606"/>
              <a:gd name="connsiteX0-17" fmla="*/ 20796 w 3078004"/>
              <a:gd name="connsiteY0-18" fmla="*/ 2539366 h 2539366"/>
              <a:gd name="connsiteX1-19" fmla="*/ 0 w 3078004"/>
              <a:gd name="connsiteY1-20" fmla="*/ 0 h 2539366"/>
              <a:gd name="connsiteX2-21" fmla="*/ 3078004 w 3078004"/>
              <a:gd name="connsiteY2-22" fmla="*/ 9526 h 2539366"/>
              <a:gd name="connsiteX3-23" fmla="*/ 20796 w 3078004"/>
              <a:gd name="connsiteY3-24" fmla="*/ 2539366 h 2539366"/>
              <a:gd name="connsiteX0-25" fmla="*/ 10636 w 3067844"/>
              <a:gd name="connsiteY0-26" fmla="*/ 3006726 h 3006726"/>
              <a:gd name="connsiteX1-27" fmla="*/ 0 w 3067844"/>
              <a:gd name="connsiteY1-28" fmla="*/ 0 h 3006726"/>
              <a:gd name="connsiteX2-29" fmla="*/ 3067844 w 3067844"/>
              <a:gd name="connsiteY2-30" fmla="*/ 476886 h 3006726"/>
              <a:gd name="connsiteX3-31" fmla="*/ 10636 w 3067844"/>
              <a:gd name="connsiteY3-32" fmla="*/ 3006726 h 3006726"/>
              <a:gd name="connsiteX0-33" fmla="*/ 10636 w 1513364"/>
              <a:gd name="connsiteY0-34" fmla="*/ 4358640 h 4358640"/>
              <a:gd name="connsiteX1-35" fmla="*/ 0 w 1513364"/>
              <a:gd name="connsiteY1-36" fmla="*/ 1351914 h 4358640"/>
              <a:gd name="connsiteX2-37" fmla="*/ 1513364 w 1513364"/>
              <a:gd name="connsiteY2-38" fmla="*/ 0 h 4358640"/>
              <a:gd name="connsiteX3-39" fmla="*/ 10636 w 1513364"/>
              <a:gd name="connsiteY3-40" fmla="*/ 4358640 h 4358640"/>
              <a:gd name="connsiteX0-41" fmla="*/ 10636 w 1513364"/>
              <a:gd name="connsiteY0-42" fmla="*/ 4358640 h 4358640"/>
              <a:gd name="connsiteX1-43" fmla="*/ 0 w 1513364"/>
              <a:gd name="connsiteY1-44" fmla="*/ 1240154 h 4358640"/>
              <a:gd name="connsiteX2-45" fmla="*/ 1513364 w 1513364"/>
              <a:gd name="connsiteY2-46" fmla="*/ 0 h 4358640"/>
              <a:gd name="connsiteX3-47" fmla="*/ 10636 w 1513364"/>
              <a:gd name="connsiteY3-48" fmla="*/ 4358640 h 4358640"/>
              <a:gd name="connsiteX0-49" fmla="*/ 495 w 1523543"/>
              <a:gd name="connsiteY0-50" fmla="*/ 5232400 h 5232400"/>
              <a:gd name="connsiteX1-51" fmla="*/ 10179 w 1523543"/>
              <a:gd name="connsiteY1-52" fmla="*/ 1240154 h 5232400"/>
              <a:gd name="connsiteX2-53" fmla="*/ 1523543 w 1523543"/>
              <a:gd name="connsiteY2-54" fmla="*/ 0 h 5232400"/>
              <a:gd name="connsiteX3-55" fmla="*/ 495 w 1523543"/>
              <a:gd name="connsiteY3-56" fmla="*/ 5232400 h 5232400"/>
              <a:gd name="connsiteX0-57" fmla="*/ 495 w 1523543"/>
              <a:gd name="connsiteY0-58" fmla="*/ 5232400 h 5232400"/>
              <a:gd name="connsiteX1-59" fmla="*/ 10179 w 1523543"/>
              <a:gd name="connsiteY1-60" fmla="*/ 1240154 h 5232400"/>
              <a:gd name="connsiteX2-61" fmla="*/ 1523543 w 1523543"/>
              <a:gd name="connsiteY2-62" fmla="*/ 0 h 5232400"/>
              <a:gd name="connsiteX3-63" fmla="*/ 450809 w 1523543"/>
              <a:gd name="connsiteY3-64" fmla="*/ 3761082 h 5232400"/>
              <a:gd name="connsiteX4" fmla="*/ 495 w 1523543"/>
              <a:gd name="connsiteY4" fmla="*/ 5232400 h 5232400"/>
              <a:gd name="connsiteX0-65" fmla="*/ 495 w 1523543"/>
              <a:gd name="connsiteY0-66" fmla="*/ 5232400 h 5232400"/>
              <a:gd name="connsiteX1-67" fmla="*/ 10179 w 1523543"/>
              <a:gd name="connsiteY1-68" fmla="*/ 1240154 h 5232400"/>
              <a:gd name="connsiteX2-69" fmla="*/ 1523543 w 1523543"/>
              <a:gd name="connsiteY2-70" fmla="*/ 0 h 5232400"/>
              <a:gd name="connsiteX3-71" fmla="*/ 288249 w 1523543"/>
              <a:gd name="connsiteY3-72" fmla="*/ 5203802 h 5232400"/>
              <a:gd name="connsiteX4-73" fmla="*/ 495 w 1523543"/>
              <a:gd name="connsiteY4-74" fmla="*/ 5232400 h 5232400"/>
              <a:gd name="connsiteX0-75" fmla="*/ 495 w 1523543"/>
              <a:gd name="connsiteY0-76" fmla="*/ 5232400 h 5232400"/>
              <a:gd name="connsiteX1-77" fmla="*/ 10179 w 1523543"/>
              <a:gd name="connsiteY1-78" fmla="*/ 1240154 h 5232400"/>
              <a:gd name="connsiteX2-79" fmla="*/ 1523543 w 1523543"/>
              <a:gd name="connsiteY2-80" fmla="*/ 0 h 5232400"/>
              <a:gd name="connsiteX3-81" fmla="*/ 1121369 w 1523543"/>
              <a:gd name="connsiteY3-82" fmla="*/ 1663042 h 5232400"/>
              <a:gd name="connsiteX4-83" fmla="*/ 288249 w 1523543"/>
              <a:gd name="connsiteY4-84" fmla="*/ 5203802 h 5232400"/>
              <a:gd name="connsiteX5" fmla="*/ 495 w 1523543"/>
              <a:gd name="connsiteY5" fmla="*/ 5232400 h 5232400"/>
              <a:gd name="connsiteX0-85" fmla="*/ 495 w 2350729"/>
              <a:gd name="connsiteY0-86" fmla="*/ 5232400 h 5232400"/>
              <a:gd name="connsiteX1-87" fmla="*/ 10179 w 2350729"/>
              <a:gd name="connsiteY1-88" fmla="*/ 1240154 h 5232400"/>
              <a:gd name="connsiteX2-89" fmla="*/ 1523543 w 2350729"/>
              <a:gd name="connsiteY2-90" fmla="*/ 0 h 5232400"/>
              <a:gd name="connsiteX3-91" fmla="*/ 2350729 w 2350729"/>
              <a:gd name="connsiteY3-92" fmla="*/ 2506322 h 5232400"/>
              <a:gd name="connsiteX4-93" fmla="*/ 288249 w 2350729"/>
              <a:gd name="connsiteY4-94" fmla="*/ 5203802 h 5232400"/>
              <a:gd name="connsiteX5-95" fmla="*/ 495 w 2350729"/>
              <a:gd name="connsiteY5-96" fmla="*/ 5232400 h 5232400"/>
              <a:gd name="connsiteX0-97" fmla="*/ 495 w 2350729"/>
              <a:gd name="connsiteY0-98" fmla="*/ 5232400 h 5232400"/>
              <a:gd name="connsiteX1-99" fmla="*/ 10179 w 2350729"/>
              <a:gd name="connsiteY1-100" fmla="*/ 1240154 h 5232400"/>
              <a:gd name="connsiteX2-101" fmla="*/ 1523543 w 2350729"/>
              <a:gd name="connsiteY2-102" fmla="*/ 0 h 5232400"/>
              <a:gd name="connsiteX3-103" fmla="*/ 2350729 w 2350729"/>
              <a:gd name="connsiteY3-104" fmla="*/ 2506322 h 5232400"/>
              <a:gd name="connsiteX4-105" fmla="*/ 283169 w 2350729"/>
              <a:gd name="connsiteY4-106" fmla="*/ 5224122 h 5232400"/>
              <a:gd name="connsiteX5-107" fmla="*/ 495 w 2350729"/>
              <a:gd name="connsiteY5-108" fmla="*/ 5232400 h 5232400"/>
              <a:gd name="connsiteX0-109" fmla="*/ 678 w 2345832"/>
              <a:gd name="connsiteY0-110" fmla="*/ 5212080 h 5224122"/>
              <a:gd name="connsiteX1-111" fmla="*/ 5282 w 2345832"/>
              <a:gd name="connsiteY1-112" fmla="*/ 1240154 h 5224122"/>
              <a:gd name="connsiteX2-113" fmla="*/ 1518646 w 2345832"/>
              <a:gd name="connsiteY2-114" fmla="*/ 0 h 5224122"/>
              <a:gd name="connsiteX3-115" fmla="*/ 2345832 w 2345832"/>
              <a:gd name="connsiteY3-116" fmla="*/ 2506322 h 5224122"/>
              <a:gd name="connsiteX4-117" fmla="*/ 278272 w 2345832"/>
              <a:gd name="connsiteY4-118" fmla="*/ 5224122 h 5224122"/>
              <a:gd name="connsiteX5-119" fmla="*/ 678 w 2345832"/>
              <a:gd name="connsiteY5-120" fmla="*/ 5212080 h 5224122"/>
              <a:gd name="connsiteX0-121" fmla="*/ 678 w 2345832"/>
              <a:gd name="connsiteY0-122" fmla="*/ 5212080 h 5224122"/>
              <a:gd name="connsiteX1-123" fmla="*/ 5282 w 2345832"/>
              <a:gd name="connsiteY1-124" fmla="*/ 1245234 h 5224122"/>
              <a:gd name="connsiteX2-125" fmla="*/ 1518646 w 2345832"/>
              <a:gd name="connsiteY2-126" fmla="*/ 0 h 5224122"/>
              <a:gd name="connsiteX3-127" fmla="*/ 2345832 w 2345832"/>
              <a:gd name="connsiteY3-128" fmla="*/ 2506322 h 5224122"/>
              <a:gd name="connsiteX4-129" fmla="*/ 278272 w 2345832"/>
              <a:gd name="connsiteY4-130" fmla="*/ 5224122 h 5224122"/>
              <a:gd name="connsiteX5-131" fmla="*/ 678 w 2345832"/>
              <a:gd name="connsiteY5-132" fmla="*/ 5212080 h 5224122"/>
              <a:gd name="connsiteX0-133" fmla="*/ 757396 w 3102550"/>
              <a:gd name="connsiteY0-134" fmla="*/ 5212080 h 5224122"/>
              <a:gd name="connsiteX1-135" fmla="*/ 0 w 3102550"/>
              <a:gd name="connsiteY1-136" fmla="*/ 1580514 h 5224122"/>
              <a:gd name="connsiteX2-137" fmla="*/ 2275364 w 3102550"/>
              <a:gd name="connsiteY2-138" fmla="*/ 0 h 5224122"/>
              <a:gd name="connsiteX3-139" fmla="*/ 3102550 w 3102550"/>
              <a:gd name="connsiteY3-140" fmla="*/ 2506322 h 5224122"/>
              <a:gd name="connsiteX4-141" fmla="*/ 1034990 w 3102550"/>
              <a:gd name="connsiteY4-142" fmla="*/ 5224122 h 5224122"/>
              <a:gd name="connsiteX5-143" fmla="*/ 757396 w 3102550"/>
              <a:gd name="connsiteY5-144" fmla="*/ 5212080 h 5224122"/>
              <a:gd name="connsiteX0-145" fmla="*/ 808196 w 3102550"/>
              <a:gd name="connsiteY0-146" fmla="*/ 3962400 h 5224122"/>
              <a:gd name="connsiteX1-147" fmla="*/ 0 w 3102550"/>
              <a:gd name="connsiteY1-148" fmla="*/ 1580514 h 5224122"/>
              <a:gd name="connsiteX2-149" fmla="*/ 2275364 w 3102550"/>
              <a:gd name="connsiteY2-150" fmla="*/ 0 h 5224122"/>
              <a:gd name="connsiteX3-151" fmla="*/ 3102550 w 3102550"/>
              <a:gd name="connsiteY3-152" fmla="*/ 2506322 h 5224122"/>
              <a:gd name="connsiteX4-153" fmla="*/ 1034990 w 3102550"/>
              <a:gd name="connsiteY4-154" fmla="*/ 5224122 h 5224122"/>
              <a:gd name="connsiteX5-155" fmla="*/ 808196 w 3102550"/>
              <a:gd name="connsiteY5-156" fmla="*/ 3962400 h 5224122"/>
              <a:gd name="connsiteX0-157" fmla="*/ 808196 w 3102550"/>
              <a:gd name="connsiteY0-158" fmla="*/ 3962400 h 3962400"/>
              <a:gd name="connsiteX1-159" fmla="*/ 0 w 3102550"/>
              <a:gd name="connsiteY1-160" fmla="*/ 1580514 h 3962400"/>
              <a:gd name="connsiteX2-161" fmla="*/ 2275364 w 3102550"/>
              <a:gd name="connsiteY2-162" fmla="*/ 0 h 3962400"/>
              <a:gd name="connsiteX3-163" fmla="*/ 3102550 w 3102550"/>
              <a:gd name="connsiteY3-164" fmla="*/ 2506322 h 3962400"/>
              <a:gd name="connsiteX4-165" fmla="*/ 808196 w 3102550"/>
              <a:gd name="connsiteY4-166" fmla="*/ 3962400 h 3962400"/>
              <a:gd name="connsiteX0-167" fmla="*/ 808196 w 3945830"/>
              <a:gd name="connsiteY0-168" fmla="*/ 3962400 h 3962400"/>
              <a:gd name="connsiteX1-169" fmla="*/ 0 w 3945830"/>
              <a:gd name="connsiteY1-170" fmla="*/ 1580514 h 3962400"/>
              <a:gd name="connsiteX2-171" fmla="*/ 2275364 w 3945830"/>
              <a:gd name="connsiteY2-172" fmla="*/ 0 h 3962400"/>
              <a:gd name="connsiteX3-173" fmla="*/ 3945830 w 3945830"/>
              <a:gd name="connsiteY3-174" fmla="*/ 78082 h 3962400"/>
              <a:gd name="connsiteX4-175" fmla="*/ 808196 w 3945830"/>
              <a:gd name="connsiteY4-176" fmla="*/ 3962400 h 3962400"/>
              <a:gd name="connsiteX0-177" fmla="*/ 808196 w 3945830"/>
              <a:gd name="connsiteY0-178" fmla="*/ 3884318 h 3884318"/>
              <a:gd name="connsiteX1-179" fmla="*/ 0 w 3945830"/>
              <a:gd name="connsiteY1-180" fmla="*/ 1502432 h 3884318"/>
              <a:gd name="connsiteX2-181" fmla="*/ 1787684 w 3945830"/>
              <a:gd name="connsiteY2-182" fmla="*/ 3198 h 3884318"/>
              <a:gd name="connsiteX3-183" fmla="*/ 3945830 w 3945830"/>
              <a:gd name="connsiteY3-184" fmla="*/ 0 h 3884318"/>
              <a:gd name="connsiteX4-185" fmla="*/ 808196 w 3945830"/>
              <a:gd name="connsiteY4-186" fmla="*/ 3884318 h 3884318"/>
              <a:gd name="connsiteX0-187" fmla="*/ 808196 w 3945830"/>
              <a:gd name="connsiteY0-188" fmla="*/ 3884318 h 3884318"/>
              <a:gd name="connsiteX1-189" fmla="*/ 0 w 3945830"/>
              <a:gd name="connsiteY1-190" fmla="*/ 1502432 h 3884318"/>
              <a:gd name="connsiteX2-191" fmla="*/ 1787684 w 3945830"/>
              <a:gd name="connsiteY2-192" fmla="*/ 3198 h 3884318"/>
              <a:gd name="connsiteX3-193" fmla="*/ 3945830 w 3945830"/>
              <a:gd name="connsiteY3-194" fmla="*/ 0 h 3884318"/>
              <a:gd name="connsiteX4-195" fmla="*/ 808196 w 3945830"/>
              <a:gd name="connsiteY4-196" fmla="*/ 3884318 h 3884318"/>
              <a:gd name="connsiteX0-197" fmla="*/ 808196 w 3945830"/>
              <a:gd name="connsiteY0-198" fmla="*/ 3884318 h 3884318"/>
              <a:gd name="connsiteX1-199" fmla="*/ 0 w 3945830"/>
              <a:gd name="connsiteY1-200" fmla="*/ 1502432 h 3884318"/>
              <a:gd name="connsiteX2-201" fmla="*/ 1787684 w 3945830"/>
              <a:gd name="connsiteY2-202" fmla="*/ 3198 h 3884318"/>
              <a:gd name="connsiteX3-203" fmla="*/ 3945830 w 3945830"/>
              <a:gd name="connsiteY3-204" fmla="*/ 0 h 3884318"/>
              <a:gd name="connsiteX4-205" fmla="*/ 808196 w 3945830"/>
              <a:gd name="connsiteY4-206" fmla="*/ 3884318 h 3884318"/>
              <a:gd name="connsiteX0-207" fmla="*/ 808196 w 3945830"/>
              <a:gd name="connsiteY0-208" fmla="*/ 6055360 h 6055360"/>
              <a:gd name="connsiteX1-209" fmla="*/ 0 w 3945830"/>
              <a:gd name="connsiteY1-210" fmla="*/ 3673474 h 6055360"/>
              <a:gd name="connsiteX2-211" fmla="*/ 2549684 w 3945830"/>
              <a:gd name="connsiteY2-212" fmla="*/ 0 h 6055360"/>
              <a:gd name="connsiteX3-213" fmla="*/ 3945830 w 3945830"/>
              <a:gd name="connsiteY3-214" fmla="*/ 2171042 h 6055360"/>
              <a:gd name="connsiteX4-215" fmla="*/ 808196 w 3945830"/>
              <a:gd name="connsiteY4-216" fmla="*/ 6055360 h 6055360"/>
              <a:gd name="connsiteX0-217" fmla="*/ 1722596 w 4860230"/>
              <a:gd name="connsiteY0-218" fmla="*/ 6055360 h 6055360"/>
              <a:gd name="connsiteX1-219" fmla="*/ 0 w 4860230"/>
              <a:gd name="connsiteY1-220" fmla="*/ 4364354 h 6055360"/>
              <a:gd name="connsiteX2-221" fmla="*/ 3464084 w 4860230"/>
              <a:gd name="connsiteY2-222" fmla="*/ 0 h 6055360"/>
              <a:gd name="connsiteX3-223" fmla="*/ 4860230 w 4860230"/>
              <a:gd name="connsiteY3-224" fmla="*/ 2171042 h 6055360"/>
              <a:gd name="connsiteX4-225" fmla="*/ 1722596 w 4860230"/>
              <a:gd name="connsiteY4-226" fmla="*/ 6055360 h 6055360"/>
              <a:gd name="connsiteX0-227" fmla="*/ 1194276 w 4860230"/>
              <a:gd name="connsiteY0-228" fmla="*/ 7843520 h 7843520"/>
              <a:gd name="connsiteX1-229" fmla="*/ 0 w 4860230"/>
              <a:gd name="connsiteY1-230" fmla="*/ 4364354 h 7843520"/>
              <a:gd name="connsiteX2-231" fmla="*/ 3464084 w 4860230"/>
              <a:gd name="connsiteY2-232" fmla="*/ 0 h 7843520"/>
              <a:gd name="connsiteX3-233" fmla="*/ 4860230 w 4860230"/>
              <a:gd name="connsiteY3-234" fmla="*/ 2171042 h 7843520"/>
              <a:gd name="connsiteX4-235" fmla="*/ 1194276 w 4860230"/>
              <a:gd name="connsiteY4-236" fmla="*/ 7843520 h 7843520"/>
              <a:gd name="connsiteX0-237" fmla="*/ 1194276 w 4860230"/>
              <a:gd name="connsiteY0-238" fmla="*/ 7843520 h 7843520"/>
              <a:gd name="connsiteX1-239" fmla="*/ 0 w 4860230"/>
              <a:gd name="connsiteY1-240" fmla="*/ 4364354 h 7843520"/>
              <a:gd name="connsiteX2-241" fmla="*/ 3464084 w 4860230"/>
              <a:gd name="connsiteY2-242" fmla="*/ 0 h 7843520"/>
              <a:gd name="connsiteX3-243" fmla="*/ 4860230 w 4860230"/>
              <a:gd name="connsiteY3-244" fmla="*/ 2171042 h 7843520"/>
              <a:gd name="connsiteX4-245" fmla="*/ 2819118 w 4860230"/>
              <a:gd name="connsiteY4-246" fmla="*/ 5266891 h 7843520"/>
              <a:gd name="connsiteX5-247" fmla="*/ 1194276 w 4860230"/>
              <a:gd name="connsiteY5-248" fmla="*/ 7843520 h 7843520"/>
              <a:gd name="connsiteX0-249" fmla="*/ 1194276 w 6039838"/>
              <a:gd name="connsiteY0-250" fmla="*/ 7843520 h 7843520"/>
              <a:gd name="connsiteX1-251" fmla="*/ 0 w 6039838"/>
              <a:gd name="connsiteY1-252" fmla="*/ 4364354 h 7843520"/>
              <a:gd name="connsiteX2-253" fmla="*/ 3464084 w 6039838"/>
              <a:gd name="connsiteY2-254" fmla="*/ 0 h 7843520"/>
              <a:gd name="connsiteX3-255" fmla="*/ 4860230 w 6039838"/>
              <a:gd name="connsiteY3-256" fmla="*/ 2171042 h 7843520"/>
              <a:gd name="connsiteX4-257" fmla="*/ 6039838 w 6039838"/>
              <a:gd name="connsiteY4-258" fmla="*/ 7034731 h 7843520"/>
              <a:gd name="connsiteX5-259" fmla="*/ 1194276 w 6039838"/>
              <a:gd name="connsiteY5-260" fmla="*/ 7843520 h 7843520"/>
              <a:gd name="connsiteX0-261" fmla="*/ 1194276 w 6932870"/>
              <a:gd name="connsiteY0-262" fmla="*/ 7843520 h 7843520"/>
              <a:gd name="connsiteX1-263" fmla="*/ 0 w 6932870"/>
              <a:gd name="connsiteY1-264" fmla="*/ 4364354 h 7843520"/>
              <a:gd name="connsiteX2-265" fmla="*/ 3464084 w 6932870"/>
              <a:gd name="connsiteY2-266" fmla="*/ 0 h 7843520"/>
              <a:gd name="connsiteX3-267" fmla="*/ 6932870 w 6932870"/>
              <a:gd name="connsiteY3-268" fmla="*/ 4375762 h 7843520"/>
              <a:gd name="connsiteX4-269" fmla="*/ 6039838 w 6932870"/>
              <a:gd name="connsiteY4-270" fmla="*/ 7034731 h 7843520"/>
              <a:gd name="connsiteX5-271" fmla="*/ 1194276 w 6932870"/>
              <a:gd name="connsiteY5-272" fmla="*/ 7843520 h 7843520"/>
              <a:gd name="connsiteX0-273" fmla="*/ 1194276 w 6932870"/>
              <a:gd name="connsiteY0-274" fmla="*/ 7914640 h 7914640"/>
              <a:gd name="connsiteX1-275" fmla="*/ 0 w 6932870"/>
              <a:gd name="connsiteY1-276" fmla="*/ 4435474 h 7914640"/>
              <a:gd name="connsiteX2-277" fmla="*/ 3484404 w 6932870"/>
              <a:gd name="connsiteY2-278" fmla="*/ 0 h 7914640"/>
              <a:gd name="connsiteX3-279" fmla="*/ 6932870 w 6932870"/>
              <a:gd name="connsiteY3-280" fmla="*/ 4446882 h 7914640"/>
              <a:gd name="connsiteX4-281" fmla="*/ 6039838 w 6932870"/>
              <a:gd name="connsiteY4-282" fmla="*/ 7105851 h 7914640"/>
              <a:gd name="connsiteX5-283" fmla="*/ 1194276 w 6932870"/>
              <a:gd name="connsiteY5-284" fmla="*/ 7914640 h 7914640"/>
              <a:gd name="connsiteX0-285" fmla="*/ 1194276 w 6932870"/>
              <a:gd name="connsiteY0-286" fmla="*/ 7874000 h 7874000"/>
              <a:gd name="connsiteX1-287" fmla="*/ 0 w 6932870"/>
              <a:gd name="connsiteY1-288" fmla="*/ 4394834 h 7874000"/>
              <a:gd name="connsiteX2-289" fmla="*/ 3514884 w 6932870"/>
              <a:gd name="connsiteY2-290" fmla="*/ 0 h 7874000"/>
              <a:gd name="connsiteX3-291" fmla="*/ 6932870 w 6932870"/>
              <a:gd name="connsiteY3-292" fmla="*/ 4406242 h 7874000"/>
              <a:gd name="connsiteX4-293" fmla="*/ 6039838 w 6932870"/>
              <a:gd name="connsiteY4-294" fmla="*/ 7065211 h 7874000"/>
              <a:gd name="connsiteX5-295" fmla="*/ 1194276 w 6932870"/>
              <a:gd name="connsiteY5-296" fmla="*/ 7874000 h 7874000"/>
              <a:gd name="connsiteX0-297" fmla="*/ 879316 w 6932870"/>
              <a:gd name="connsiteY0-298" fmla="*/ 7081520 h 7081520"/>
              <a:gd name="connsiteX1-299" fmla="*/ 0 w 6932870"/>
              <a:gd name="connsiteY1-300" fmla="*/ 4394834 h 7081520"/>
              <a:gd name="connsiteX2-301" fmla="*/ 3514884 w 6932870"/>
              <a:gd name="connsiteY2-302" fmla="*/ 0 h 7081520"/>
              <a:gd name="connsiteX3-303" fmla="*/ 6932870 w 6932870"/>
              <a:gd name="connsiteY3-304" fmla="*/ 4406242 h 7081520"/>
              <a:gd name="connsiteX4-305" fmla="*/ 6039838 w 6932870"/>
              <a:gd name="connsiteY4-306" fmla="*/ 7065211 h 7081520"/>
              <a:gd name="connsiteX5-307" fmla="*/ 879316 w 6932870"/>
              <a:gd name="connsiteY5-308" fmla="*/ 7081520 h 7081520"/>
              <a:gd name="connsiteX0-309" fmla="*/ 879316 w 6912550"/>
              <a:gd name="connsiteY0-310" fmla="*/ 7081520 h 7081520"/>
              <a:gd name="connsiteX1-311" fmla="*/ 0 w 6912550"/>
              <a:gd name="connsiteY1-312" fmla="*/ 4394834 h 7081520"/>
              <a:gd name="connsiteX2-313" fmla="*/ 3514884 w 6912550"/>
              <a:gd name="connsiteY2-314" fmla="*/ 0 h 7081520"/>
              <a:gd name="connsiteX3-315" fmla="*/ 6912550 w 6912550"/>
              <a:gd name="connsiteY3-316" fmla="*/ 4385922 h 7081520"/>
              <a:gd name="connsiteX4-317" fmla="*/ 6039838 w 6912550"/>
              <a:gd name="connsiteY4-318" fmla="*/ 7065211 h 7081520"/>
              <a:gd name="connsiteX5-319" fmla="*/ 879316 w 6912550"/>
              <a:gd name="connsiteY5-320" fmla="*/ 7081520 h 7081520"/>
            </a:gdLst>
            <a:ahLst/>
            <a:cxnLst>
              <a:cxn ang="0">
                <a:pos x="connsiteX0-1" y="connsiteY0-2"/>
              </a:cxn>
              <a:cxn ang="0">
                <a:pos x="connsiteX1-3" y="connsiteY1-4"/>
              </a:cxn>
              <a:cxn ang="0">
                <a:pos x="connsiteX2-5" y="connsiteY2-6"/>
              </a:cxn>
              <a:cxn ang="0">
                <a:pos x="connsiteX3-7" y="connsiteY3-8"/>
              </a:cxn>
              <a:cxn ang="0">
                <a:pos x="connsiteX4-73" y="connsiteY4-74"/>
              </a:cxn>
              <a:cxn ang="0">
                <a:pos x="connsiteX5-95" y="connsiteY5-96"/>
              </a:cxn>
            </a:cxnLst>
            <a:rect l="l" t="t" r="r" b="b"/>
            <a:pathLst>
              <a:path w="6912550" h="7081520">
                <a:moveTo>
                  <a:pt x="879316" y="7081520"/>
                </a:moveTo>
                <a:cubicBezTo>
                  <a:pt x="530331" y="6079278"/>
                  <a:pt x="755385" y="6667076"/>
                  <a:pt x="0" y="4394834"/>
                </a:cubicBezTo>
                <a:lnTo>
                  <a:pt x="3514884" y="0"/>
                </a:lnTo>
                <a:lnTo>
                  <a:pt x="6912550" y="4385922"/>
                </a:lnTo>
                <a:lnTo>
                  <a:pt x="6039838" y="7065211"/>
                </a:lnTo>
                <a:lnTo>
                  <a:pt x="879316" y="7081520"/>
                </a:lnTo>
                <a:close/>
              </a:path>
            </a:pathLst>
          </a:custGeom>
        </p:spPr>
        <p:txBody>
          <a:bodyPr/>
          <a:lstStyle>
            <a:lvl1pPr>
              <a:defRPr>
                <a:noFill/>
              </a:defRPr>
            </a:lvl1pPr>
          </a:lstStyle>
          <a:p>
            <a:endParaRPr lang="zh-CN" altLang="en-US"/>
          </a:p>
        </p:txBody>
      </p:sp>
      <p:sp>
        <p:nvSpPr>
          <p:cNvPr id="21" name="图片占位符 15"/>
          <p:cNvSpPr>
            <a:spLocks noGrp="1"/>
          </p:cNvSpPr>
          <p:nvPr>
            <p:ph type="pic" sz="quarter" idx="15"/>
          </p:nvPr>
        </p:nvSpPr>
        <p:spPr>
          <a:xfrm>
            <a:off x="6551718" y="-22814"/>
            <a:ext cx="4276884" cy="3941446"/>
          </a:xfrm>
          <a:custGeom>
            <a:avLst/>
            <a:gdLst>
              <a:gd name="connsiteX0" fmla="*/ 0 w 4205288"/>
              <a:gd name="connsiteY0" fmla="*/ 2498726 h 2498726"/>
              <a:gd name="connsiteX1" fmla="*/ 2102644 w 4205288"/>
              <a:gd name="connsiteY1" fmla="*/ 0 h 2498726"/>
              <a:gd name="connsiteX2" fmla="*/ 4205288 w 4205288"/>
              <a:gd name="connsiteY2" fmla="*/ 2498726 h 2498726"/>
              <a:gd name="connsiteX3" fmla="*/ 0 w 4205288"/>
              <a:gd name="connsiteY3" fmla="*/ 2498726 h 2498726"/>
              <a:gd name="connsiteX0-1" fmla="*/ 1351756 w 5557044"/>
              <a:gd name="connsiteY0-2" fmla="*/ 4459606 h 4459606"/>
              <a:gd name="connsiteX1-3" fmla="*/ 0 w 5557044"/>
              <a:gd name="connsiteY1-4" fmla="*/ 0 h 4459606"/>
              <a:gd name="connsiteX2-5" fmla="*/ 5557044 w 5557044"/>
              <a:gd name="connsiteY2-6" fmla="*/ 4459606 h 4459606"/>
              <a:gd name="connsiteX3-7" fmla="*/ 1351756 w 5557044"/>
              <a:gd name="connsiteY3-8" fmla="*/ 4459606 h 4459606"/>
              <a:gd name="connsiteX0-9" fmla="*/ 20796 w 5557044"/>
              <a:gd name="connsiteY0-10" fmla="*/ 2539366 h 4459606"/>
              <a:gd name="connsiteX1-11" fmla="*/ 0 w 5557044"/>
              <a:gd name="connsiteY1-12" fmla="*/ 0 h 4459606"/>
              <a:gd name="connsiteX2-13" fmla="*/ 5557044 w 5557044"/>
              <a:gd name="connsiteY2-14" fmla="*/ 4459606 h 4459606"/>
              <a:gd name="connsiteX3-15" fmla="*/ 20796 w 5557044"/>
              <a:gd name="connsiteY3-16" fmla="*/ 2539366 h 4459606"/>
              <a:gd name="connsiteX0-17" fmla="*/ 20796 w 3078004"/>
              <a:gd name="connsiteY0-18" fmla="*/ 2539366 h 2539366"/>
              <a:gd name="connsiteX1-19" fmla="*/ 0 w 3078004"/>
              <a:gd name="connsiteY1-20" fmla="*/ 0 h 2539366"/>
              <a:gd name="connsiteX2-21" fmla="*/ 3078004 w 3078004"/>
              <a:gd name="connsiteY2-22" fmla="*/ 9526 h 2539366"/>
              <a:gd name="connsiteX3-23" fmla="*/ 20796 w 3078004"/>
              <a:gd name="connsiteY3-24" fmla="*/ 2539366 h 2539366"/>
              <a:gd name="connsiteX0-25" fmla="*/ 20796 w 3504724"/>
              <a:gd name="connsiteY0-26" fmla="*/ 2540000 h 2540000"/>
              <a:gd name="connsiteX1-27" fmla="*/ 0 w 3504724"/>
              <a:gd name="connsiteY1-28" fmla="*/ 634 h 2540000"/>
              <a:gd name="connsiteX2-29" fmla="*/ 3504724 w 3504724"/>
              <a:gd name="connsiteY2-30" fmla="*/ 0 h 2540000"/>
              <a:gd name="connsiteX3-31" fmla="*/ 20796 w 3504724"/>
              <a:gd name="connsiteY3-32" fmla="*/ 2540000 h 2540000"/>
              <a:gd name="connsiteX0-33" fmla="*/ 762476 w 4246404"/>
              <a:gd name="connsiteY0-34" fmla="*/ 2549526 h 2549526"/>
              <a:gd name="connsiteX1-35" fmla="*/ 0 w 4246404"/>
              <a:gd name="connsiteY1-36" fmla="*/ 0 h 2549526"/>
              <a:gd name="connsiteX2-37" fmla="*/ 4246404 w 4246404"/>
              <a:gd name="connsiteY2-38" fmla="*/ 9526 h 2549526"/>
              <a:gd name="connsiteX3-39" fmla="*/ 762476 w 4246404"/>
              <a:gd name="connsiteY3-40" fmla="*/ 2549526 h 2549526"/>
              <a:gd name="connsiteX0-41" fmla="*/ 3038316 w 4246404"/>
              <a:gd name="connsiteY0-42" fmla="*/ 3910966 h 3910966"/>
              <a:gd name="connsiteX1-43" fmla="*/ 0 w 4246404"/>
              <a:gd name="connsiteY1-44" fmla="*/ 0 h 3910966"/>
              <a:gd name="connsiteX2-45" fmla="*/ 4246404 w 4246404"/>
              <a:gd name="connsiteY2-46" fmla="*/ 9526 h 3910966"/>
              <a:gd name="connsiteX3-47" fmla="*/ 3038316 w 4246404"/>
              <a:gd name="connsiteY3-48" fmla="*/ 3910966 h 3910966"/>
              <a:gd name="connsiteX0-49" fmla="*/ 3038316 w 4246404"/>
              <a:gd name="connsiteY0-50" fmla="*/ 3941446 h 3941446"/>
              <a:gd name="connsiteX1-51" fmla="*/ 0 w 4246404"/>
              <a:gd name="connsiteY1-52" fmla="*/ 0 h 3941446"/>
              <a:gd name="connsiteX2-53" fmla="*/ 4246404 w 4246404"/>
              <a:gd name="connsiteY2-54" fmla="*/ 9526 h 3941446"/>
              <a:gd name="connsiteX3-55" fmla="*/ 3038316 w 4246404"/>
              <a:gd name="connsiteY3-56" fmla="*/ 3941446 h 3941446"/>
              <a:gd name="connsiteX0-57" fmla="*/ 3068796 w 4276884"/>
              <a:gd name="connsiteY0-58" fmla="*/ 3941446 h 3941446"/>
              <a:gd name="connsiteX1-59" fmla="*/ 0 w 4276884"/>
              <a:gd name="connsiteY1-60" fmla="*/ 0 h 3941446"/>
              <a:gd name="connsiteX2-61" fmla="*/ 4276884 w 4276884"/>
              <a:gd name="connsiteY2-62" fmla="*/ 9526 h 3941446"/>
              <a:gd name="connsiteX3-63" fmla="*/ 3068796 w 4276884"/>
              <a:gd name="connsiteY3-64" fmla="*/ 3941446 h 3941446"/>
            </a:gdLst>
            <a:ahLst/>
            <a:cxnLst>
              <a:cxn ang="0">
                <a:pos x="connsiteX0-1" y="connsiteY0-2"/>
              </a:cxn>
              <a:cxn ang="0">
                <a:pos x="connsiteX1-3" y="connsiteY1-4"/>
              </a:cxn>
              <a:cxn ang="0">
                <a:pos x="connsiteX2-5" y="connsiteY2-6"/>
              </a:cxn>
              <a:cxn ang="0">
                <a:pos x="connsiteX3-7" y="connsiteY3-8"/>
              </a:cxn>
            </a:cxnLst>
            <a:rect l="l" t="t" r="r" b="b"/>
            <a:pathLst>
              <a:path w="4276884" h="3941446">
                <a:moveTo>
                  <a:pt x="3068796" y="3941446"/>
                </a:moveTo>
                <a:lnTo>
                  <a:pt x="0" y="0"/>
                </a:lnTo>
                <a:lnTo>
                  <a:pt x="4276884" y="9526"/>
                </a:lnTo>
                <a:lnTo>
                  <a:pt x="3068796" y="3941446"/>
                </a:lnTo>
                <a:close/>
              </a:path>
            </a:pathLst>
          </a:custGeom>
        </p:spPr>
        <p:txBody>
          <a:bodyPr/>
          <a:lstStyle>
            <a:lvl1pPr>
              <a:defRPr>
                <a:noFill/>
              </a:defRPr>
            </a:lvl1pPr>
          </a:lstStyle>
          <a:p>
            <a:endParaRPr lang="zh-CN" altLang="en-US" dirty="0"/>
          </a:p>
        </p:txBody>
      </p:sp>
      <p:sp>
        <p:nvSpPr>
          <p:cNvPr id="22" name="图片占位符 15"/>
          <p:cNvSpPr>
            <a:spLocks noGrp="1"/>
          </p:cNvSpPr>
          <p:nvPr>
            <p:ph type="pic" sz="quarter" idx="16"/>
          </p:nvPr>
        </p:nvSpPr>
        <p:spPr>
          <a:xfrm>
            <a:off x="8939794" y="4399174"/>
            <a:ext cx="2721928" cy="2498726"/>
          </a:xfrm>
          <a:custGeom>
            <a:avLst/>
            <a:gdLst>
              <a:gd name="connsiteX0" fmla="*/ 0 w 4205288"/>
              <a:gd name="connsiteY0" fmla="*/ 2498726 h 2498726"/>
              <a:gd name="connsiteX1" fmla="*/ 2102644 w 4205288"/>
              <a:gd name="connsiteY1" fmla="*/ 0 h 2498726"/>
              <a:gd name="connsiteX2" fmla="*/ 4205288 w 4205288"/>
              <a:gd name="connsiteY2" fmla="*/ 2498726 h 2498726"/>
              <a:gd name="connsiteX3" fmla="*/ 0 w 4205288"/>
              <a:gd name="connsiteY3" fmla="*/ 2498726 h 2498726"/>
              <a:gd name="connsiteX0-1" fmla="*/ 1351756 w 5557044"/>
              <a:gd name="connsiteY0-2" fmla="*/ 4459606 h 4459606"/>
              <a:gd name="connsiteX1-3" fmla="*/ 0 w 5557044"/>
              <a:gd name="connsiteY1-4" fmla="*/ 0 h 4459606"/>
              <a:gd name="connsiteX2-5" fmla="*/ 5557044 w 5557044"/>
              <a:gd name="connsiteY2-6" fmla="*/ 4459606 h 4459606"/>
              <a:gd name="connsiteX3-7" fmla="*/ 1351756 w 5557044"/>
              <a:gd name="connsiteY3-8" fmla="*/ 4459606 h 4459606"/>
              <a:gd name="connsiteX0-9" fmla="*/ 20796 w 5557044"/>
              <a:gd name="connsiteY0-10" fmla="*/ 2539366 h 4459606"/>
              <a:gd name="connsiteX1-11" fmla="*/ 0 w 5557044"/>
              <a:gd name="connsiteY1-12" fmla="*/ 0 h 4459606"/>
              <a:gd name="connsiteX2-13" fmla="*/ 5557044 w 5557044"/>
              <a:gd name="connsiteY2-14" fmla="*/ 4459606 h 4459606"/>
              <a:gd name="connsiteX3-15" fmla="*/ 20796 w 5557044"/>
              <a:gd name="connsiteY3-16" fmla="*/ 2539366 h 4459606"/>
              <a:gd name="connsiteX0-17" fmla="*/ 20796 w 3078004"/>
              <a:gd name="connsiteY0-18" fmla="*/ 2539366 h 2539366"/>
              <a:gd name="connsiteX1-19" fmla="*/ 0 w 3078004"/>
              <a:gd name="connsiteY1-20" fmla="*/ 0 h 2539366"/>
              <a:gd name="connsiteX2-21" fmla="*/ 3078004 w 3078004"/>
              <a:gd name="connsiteY2-22" fmla="*/ 9526 h 2539366"/>
              <a:gd name="connsiteX3-23" fmla="*/ 20796 w 3078004"/>
              <a:gd name="connsiteY3-24" fmla="*/ 2539366 h 2539366"/>
              <a:gd name="connsiteX0-25" fmla="*/ 20796 w 3504724"/>
              <a:gd name="connsiteY0-26" fmla="*/ 2540000 h 2540000"/>
              <a:gd name="connsiteX1-27" fmla="*/ 0 w 3504724"/>
              <a:gd name="connsiteY1-28" fmla="*/ 634 h 2540000"/>
              <a:gd name="connsiteX2-29" fmla="*/ 3504724 w 3504724"/>
              <a:gd name="connsiteY2-30" fmla="*/ 0 h 2540000"/>
              <a:gd name="connsiteX3-31" fmla="*/ 20796 w 3504724"/>
              <a:gd name="connsiteY3-32" fmla="*/ 2540000 h 2540000"/>
              <a:gd name="connsiteX0-33" fmla="*/ 762476 w 4246404"/>
              <a:gd name="connsiteY0-34" fmla="*/ 2549526 h 2549526"/>
              <a:gd name="connsiteX1-35" fmla="*/ 0 w 4246404"/>
              <a:gd name="connsiteY1-36" fmla="*/ 0 h 2549526"/>
              <a:gd name="connsiteX2-37" fmla="*/ 4246404 w 4246404"/>
              <a:gd name="connsiteY2-38" fmla="*/ 9526 h 2549526"/>
              <a:gd name="connsiteX3-39" fmla="*/ 762476 w 4246404"/>
              <a:gd name="connsiteY3-40" fmla="*/ 2549526 h 2549526"/>
              <a:gd name="connsiteX0-41" fmla="*/ 3038316 w 4246404"/>
              <a:gd name="connsiteY0-42" fmla="*/ 3910966 h 3910966"/>
              <a:gd name="connsiteX1-43" fmla="*/ 0 w 4246404"/>
              <a:gd name="connsiteY1-44" fmla="*/ 0 h 3910966"/>
              <a:gd name="connsiteX2-45" fmla="*/ 4246404 w 4246404"/>
              <a:gd name="connsiteY2-46" fmla="*/ 9526 h 3910966"/>
              <a:gd name="connsiteX3-47" fmla="*/ 3038316 w 4246404"/>
              <a:gd name="connsiteY3-48" fmla="*/ 3910966 h 3910966"/>
              <a:gd name="connsiteX0-49" fmla="*/ 3038316 w 4246404"/>
              <a:gd name="connsiteY0-50" fmla="*/ 3941446 h 3941446"/>
              <a:gd name="connsiteX1-51" fmla="*/ 0 w 4246404"/>
              <a:gd name="connsiteY1-52" fmla="*/ 0 h 3941446"/>
              <a:gd name="connsiteX2-53" fmla="*/ 4246404 w 4246404"/>
              <a:gd name="connsiteY2-54" fmla="*/ 9526 h 3941446"/>
              <a:gd name="connsiteX3-55" fmla="*/ 3038316 w 4246404"/>
              <a:gd name="connsiteY3-56" fmla="*/ 3941446 h 3941446"/>
              <a:gd name="connsiteX0-57" fmla="*/ 3068796 w 4276884"/>
              <a:gd name="connsiteY0-58" fmla="*/ 3941446 h 3941446"/>
              <a:gd name="connsiteX1-59" fmla="*/ 0 w 4276884"/>
              <a:gd name="connsiteY1-60" fmla="*/ 0 h 3941446"/>
              <a:gd name="connsiteX2-61" fmla="*/ 4276884 w 4276884"/>
              <a:gd name="connsiteY2-62" fmla="*/ 9526 h 3941446"/>
              <a:gd name="connsiteX3-63" fmla="*/ 3068796 w 4276884"/>
              <a:gd name="connsiteY3-64" fmla="*/ 3941446 h 3941446"/>
              <a:gd name="connsiteX0-65" fmla="*/ 0 w 1208088"/>
              <a:gd name="connsiteY0-66" fmla="*/ 5170806 h 5170806"/>
              <a:gd name="connsiteX1-67" fmla="*/ 80804 w 1208088"/>
              <a:gd name="connsiteY1-68" fmla="*/ 0 h 5170806"/>
              <a:gd name="connsiteX2-69" fmla="*/ 1208088 w 1208088"/>
              <a:gd name="connsiteY2-70" fmla="*/ 1238886 h 5170806"/>
              <a:gd name="connsiteX3-71" fmla="*/ 0 w 1208088"/>
              <a:gd name="connsiteY3-72" fmla="*/ 5170806 h 5170806"/>
              <a:gd name="connsiteX0-73" fmla="*/ 0 w 1888808"/>
              <a:gd name="connsiteY0-74" fmla="*/ 2437766 h 2437766"/>
              <a:gd name="connsiteX1-75" fmla="*/ 761524 w 1888808"/>
              <a:gd name="connsiteY1-76" fmla="*/ 0 h 2437766"/>
              <a:gd name="connsiteX2-77" fmla="*/ 1888808 w 1888808"/>
              <a:gd name="connsiteY2-78" fmla="*/ 1238886 h 2437766"/>
              <a:gd name="connsiteX3-79" fmla="*/ 0 w 1888808"/>
              <a:gd name="connsiteY3-80" fmla="*/ 2437766 h 2437766"/>
              <a:gd name="connsiteX0-81" fmla="*/ 0 w 2721928"/>
              <a:gd name="connsiteY0-82" fmla="*/ 2437766 h 2498726"/>
              <a:gd name="connsiteX1-83" fmla="*/ 761524 w 2721928"/>
              <a:gd name="connsiteY1-84" fmla="*/ 0 h 2498726"/>
              <a:gd name="connsiteX2-85" fmla="*/ 2721928 w 2721928"/>
              <a:gd name="connsiteY2-86" fmla="*/ 2498726 h 2498726"/>
              <a:gd name="connsiteX3-87" fmla="*/ 0 w 2721928"/>
              <a:gd name="connsiteY3-88" fmla="*/ 2437766 h 2498726"/>
              <a:gd name="connsiteX0-89" fmla="*/ 0 w 2721928"/>
              <a:gd name="connsiteY0-90" fmla="*/ 2458086 h 2498726"/>
              <a:gd name="connsiteX1-91" fmla="*/ 761524 w 2721928"/>
              <a:gd name="connsiteY1-92" fmla="*/ 0 h 2498726"/>
              <a:gd name="connsiteX2-93" fmla="*/ 2721928 w 2721928"/>
              <a:gd name="connsiteY2-94" fmla="*/ 2498726 h 2498726"/>
              <a:gd name="connsiteX3-95" fmla="*/ 0 w 2721928"/>
              <a:gd name="connsiteY3-96" fmla="*/ 2458086 h 2498726"/>
            </a:gdLst>
            <a:ahLst/>
            <a:cxnLst>
              <a:cxn ang="0">
                <a:pos x="connsiteX0-1" y="connsiteY0-2"/>
              </a:cxn>
              <a:cxn ang="0">
                <a:pos x="connsiteX1-3" y="connsiteY1-4"/>
              </a:cxn>
              <a:cxn ang="0">
                <a:pos x="connsiteX2-5" y="connsiteY2-6"/>
              </a:cxn>
              <a:cxn ang="0">
                <a:pos x="connsiteX3-7" y="connsiteY3-8"/>
              </a:cxn>
            </a:cxnLst>
            <a:rect l="l" t="t" r="r" b="b"/>
            <a:pathLst>
              <a:path w="2721928" h="2498726">
                <a:moveTo>
                  <a:pt x="0" y="2458086"/>
                </a:moveTo>
                <a:lnTo>
                  <a:pt x="761524" y="0"/>
                </a:lnTo>
                <a:lnTo>
                  <a:pt x="2721928" y="2498726"/>
                </a:lnTo>
                <a:lnTo>
                  <a:pt x="0" y="2458086"/>
                </a:lnTo>
                <a:close/>
              </a:path>
            </a:pathLst>
          </a:custGeom>
        </p:spPr>
        <p:txBody>
          <a:bodyPr/>
          <a:lstStyle>
            <a:lvl1pPr>
              <a:defRPr>
                <a:noFill/>
              </a:defRPr>
            </a:lvl1pPr>
          </a:lstStyle>
          <a:p>
            <a:endParaRPr lang="zh-CN" altLang="en-US" dirty="0"/>
          </a:p>
        </p:txBody>
      </p:sp>
      <p:sp>
        <p:nvSpPr>
          <p:cNvPr id="23" name="图片占位符 15"/>
          <p:cNvSpPr>
            <a:spLocks noGrp="1"/>
          </p:cNvSpPr>
          <p:nvPr>
            <p:ph type="pic" sz="quarter" idx="17"/>
          </p:nvPr>
        </p:nvSpPr>
        <p:spPr>
          <a:xfrm>
            <a:off x="9839106" y="-11408"/>
            <a:ext cx="2375634" cy="6894808"/>
          </a:xfrm>
          <a:custGeom>
            <a:avLst/>
            <a:gdLst>
              <a:gd name="connsiteX0" fmla="*/ 0 w 4205288"/>
              <a:gd name="connsiteY0" fmla="*/ 2498726 h 2498726"/>
              <a:gd name="connsiteX1" fmla="*/ 2102644 w 4205288"/>
              <a:gd name="connsiteY1" fmla="*/ 0 h 2498726"/>
              <a:gd name="connsiteX2" fmla="*/ 4205288 w 4205288"/>
              <a:gd name="connsiteY2" fmla="*/ 2498726 h 2498726"/>
              <a:gd name="connsiteX3" fmla="*/ 0 w 4205288"/>
              <a:gd name="connsiteY3" fmla="*/ 2498726 h 2498726"/>
              <a:gd name="connsiteX0-1" fmla="*/ 1351756 w 5557044"/>
              <a:gd name="connsiteY0-2" fmla="*/ 4459606 h 4459606"/>
              <a:gd name="connsiteX1-3" fmla="*/ 0 w 5557044"/>
              <a:gd name="connsiteY1-4" fmla="*/ 0 h 4459606"/>
              <a:gd name="connsiteX2-5" fmla="*/ 5557044 w 5557044"/>
              <a:gd name="connsiteY2-6" fmla="*/ 4459606 h 4459606"/>
              <a:gd name="connsiteX3-7" fmla="*/ 1351756 w 5557044"/>
              <a:gd name="connsiteY3-8" fmla="*/ 4459606 h 4459606"/>
              <a:gd name="connsiteX0-9" fmla="*/ 20796 w 5557044"/>
              <a:gd name="connsiteY0-10" fmla="*/ 2539366 h 4459606"/>
              <a:gd name="connsiteX1-11" fmla="*/ 0 w 5557044"/>
              <a:gd name="connsiteY1-12" fmla="*/ 0 h 4459606"/>
              <a:gd name="connsiteX2-13" fmla="*/ 5557044 w 5557044"/>
              <a:gd name="connsiteY2-14" fmla="*/ 4459606 h 4459606"/>
              <a:gd name="connsiteX3-15" fmla="*/ 20796 w 5557044"/>
              <a:gd name="connsiteY3-16" fmla="*/ 2539366 h 4459606"/>
              <a:gd name="connsiteX0-17" fmla="*/ 20796 w 3078004"/>
              <a:gd name="connsiteY0-18" fmla="*/ 2539366 h 2539366"/>
              <a:gd name="connsiteX1-19" fmla="*/ 0 w 3078004"/>
              <a:gd name="connsiteY1-20" fmla="*/ 0 h 2539366"/>
              <a:gd name="connsiteX2-21" fmla="*/ 3078004 w 3078004"/>
              <a:gd name="connsiteY2-22" fmla="*/ 9526 h 2539366"/>
              <a:gd name="connsiteX3-23" fmla="*/ 20796 w 3078004"/>
              <a:gd name="connsiteY3-24" fmla="*/ 2539366 h 2539366"/>
              <a:gd name="connsiteX0-25" fmla="*/ 10636 w 3067844"/>
              <a:gd name="connsiteY0-26" fmla="*/ 3006726 h 3006726"/>
              <a:gd name="connsiteX1-27" fmla="*/ 0 w 3067844"/>
              <a:gd name="connsiteY1-28" fmla="*/ 0 h 3006726"/>
              <a:gd name="connsiteX2-29" fmla="*/ 3067844 w 3067844"/>
              <a:gd name="connsiteY2-30" fmla="*/ 476886 h 3006726"/>
              <a:gd name="connsiteX3-31" fmla="*/ 10636 w 3067844"/>
              <a:gd name="connsiteY3-32" fmla="*/ 3006726 h 3006726"/>
              <a:gd name="connsiteX0-33" fmla="*/ 10636 w 1513364"/>
              <a:gd name="connsiteY0-34" fmla="*/ 4358640 h 4358640"/>
              <a:gd name="connsiteX1-35" fmla="*/ 0 w 1513364"/>
              <a:gd name="connsiteY1-36" fmla="*/ 1351914 h 4358640"/>
              <a:gd name="connsiteX2-37" fmla="*/ 1513364 w 1513364"/>
              <a:gd name="connsiteY2-38" fmla="*/ 0 h 4358640"/>
              <a:gd name="connsiteX3-39" fmla="*/ 10636 w 1513364"/>
              <a:gd name="connsiteY3-40" fmla="*/ 4358640 h 4358640"/>
              <a:gd name="connsiteX0-41" fmla="*/ 10636 w 1513364"/>
              <a:gd name="connsiteY0-42" fmla="*/ 4358640 h 4358640"/>
              <a:gd name="connsiteX1-43" fmla="*/ 0 w 1513364"/>
              <a:gd name="connsiteY1-44" fmla="*/ 1240154 h 4358640"/>
              <a:gd name="connsiteX2-45" fmla="*/ 1513364 w 1513364"/>
              <a:gd name="connsiteY2-46" fmla="*/ 0 h 4358640"/>
              <a:gd name="connsiteX3-47" fmla="*/ 10636 w 1513364"/>
              <a:gd name="connsiteY3-48" fmla="*/ 4358640 h 4358640"/>
              <a:gd name="connsiteX0-49" fmla="*/ 495 w 1523543"/>
              <a:gd name="connsiteY0-50" fmla="*/ 5232400 h 5232400"/>
              <a:gd name="connsiteX1-51" fmla="*/ 10179 w 1523543"/>
              <a:gd name="connsiteY1-52" fmla="*/ 1240154 h 5232400"/>
              <a:gd name="connsiteX2-53" fmla="*/ 1523543 w 1523543"/>
              <a:gd name="connsiteY2-54" fmla="*/ 0 h 5232400"/>
              <a:gd name="connsiteX3-55" fmla="*/ 495 w 1523543"/>
              <a:gd name="connsiteY3-56" fmla="*/ 5232400 h 5232400"/>
              <a:gd name="connsiteX0-57" fmla="*/ 495 w 1523543"/>
              <a:gd name="connsiteY0-58" fmla="*/ 5232400 h 5232400"/>
              <a:gd name="connsiteX1-59" fmla="*/ 10179 w 1523543"/>
              <a:gd name="connsiteY1-60" fmla="*/ 1240154 h 5232400"/>
              <a:gd name="connsiteX2-61" fmla="*/ 1523543 w 1523543"/>
              <a:gd name="connsiteY2-62" fmla="*/ 0 h 5232400"/>
              <a:gd name="connsiteX3-63" fmla="*/ 450809 w 1523543"/>
              <a:gd name="connsiteY3-64" fmla="*/ 3761082 h 5232400"/>
              <a:gd name="connsiteX4" fmla="*/ 495 w 1523543"/>
              <a:gd name="connsiteY4" fmla="*/ 5232400 h 5232400"/>
              <a:gd name="connsiteX0-65" fmla="*/ 495 w 1523543"/>
              <a:gd name="connsiteY0-66" fmla="*/ 5232400 h 5232400"/>
              <a:gd name="connsiteX1-67" fmla="*/ 10179 w 1523543"/>
              <a:gd name="connsiteY1-68" fmla="*/ 1240154 h 5232400"/>
              <a:gd name="connsiteX2-69" fmla="*/ 1523543 w 1523543"/>
              <a:gd name="connsiteY2-70" fmla="*/ 0 h 5232400"/>
              <a:gd name="connsiteX3-71" fmla="*/ 288249 w 1523543"/>
              <a:gd name="connsiteY3-72" fmla="*/ 5203802 h 5232400"/>
              <a:gd name="connsiteX4-73" fmla="*/ 495 w 1523543"/>
              <a:gd name="connsiteY4-74" fmla="*/ 5232400 h 5232400"/>
              <a:gd name="connsiteX0-75" fmla="*/ 495 w 1523543"/>
              <a:gd name="connsiteY0-76" fmla="*/ 5232400 h 5232400"/>
              <a:gd name="connsiteX1-77" fmla="*/ 10179 w 1523543"/>
              <a:gd name="connsiteY1-78" fmla="*/ 1240154 h 5232400"/>
              <a:gd name="connsiteX2-79" fmla="*/ 1523543 w 1523543"/>
              <a:gd name="connsiteY2-80" fmla="*/ 0 h 5232400"/>
              <a:gd name="connsiteX3-81" fmla="*/ 1121369 w 1523543"/>
              <a:gd name="connsiteY3-82" fmla="*/ 1663042 h 5232400"/>
              <a:gd name="connsiteX4-83" fmla="*/ 288249 w 1523543"/>
              <a:gd name="connsiteY4-84" fmla="*/ 5203802 h 5232400"/>
              <a:gd name="connsiteX5" fmla="*/ 495 w 1523543"/>
              <a:gd name="connsiteY5" fmla="*/ 5232400 h 5232400"/>
              <a:gd name="connsiteX0-85" fmla="*/ 495 w 2350729"/>
              <a:gd name="connsiteY0-86" fmla="*/ 5232400 h 5232400"/>
              <a:gd name="connsiteX1-87" fmla="*/ 10179 w 2350729"/>
              <a:gd name="connsiteY1-88" fmla="*/ 1240154 h 5232400"/>
              <a:gd name="connsiteX2-89" fmla="*/ 1523543 w 2350729"/>
              <a:gd name="connsiteY2-90" fmla="*/ 0 h 5232400"/>
              <a:gd name="connsiteX3-91" fmla="*/ 2350729 w 2350729"/>
              <a:gd name="connsiteY3-92" fmla="*/ 2506322 h 5232400"/>
              <a:gd name="connsiteX4-93" fmla="*/ 288249 w 2350729"/>
              <a:gd name="connsiteY4-94" fmla="*/ 5203802 h 5232400"/>
              <a:gd name="connsiteX5-95" fmla="*/ 495 w 2350729"/>
              <a:gd name="connsiteY5-96" fmla="*/ 5232400 h 5232400"/>
              <a:gd name="connsiteX0-97" fmla="*/ 495 w 2350729"/>
              <a:gd name="connsiteY0-98" fmla="*/ 5232400 h 5232400"/>
              <a:gd name="connsiteX1-99" fmla="*/ 10179 w 2350729"/>
              <a:gd name="connsiteY1-100" fmla="*/ 1240154 h 5232400"/>
              <a:gd name="connsiteX2-101" fmla="*/ 1523543 w 2350729"/>
              <a:gd name="connsiteY2-102" fmla="*/ 0 h 5232400"/>
              <a:gd name="connsiteX3-103" fmla="*/ 2350729 w 2350729"/>
              <a:gd name="connsiteY3-104" fmla="*/ 2506322 h 5232400"/>
              <a:gd name="connsiteX4-105" fmla="*/ 283169 w 2350729"/>
              <a:gd name="connsiteY4-106" fmla="*/ 5224122 h 5232400"/>
              <a:gd name="connsiteX5-107" fmla="*/ 495 w 2350729"/>
              <a:gd name="connsiteY5-108" fmla="*/ 5232400 h 5232400"/>
              <a:gd name="connsiteX0-109" fmla="*/ 678 w 2345832"/>
              <a:gd name="connsiteY0-110" fmla="*/ 5212080 h 5224122"/>
              <a:gd name="connsiteX1-111" fmla="*/ 5282 w 2345832"/>
              <a:gd name="connsiteY1-112" fmla="*/ 1240154 h 5224122"/>
              <a:gd name="connsiteX2-113" fmla="*/ 1518646 w 2345832"/>
              <a:gd name="connsiteY2-114" fmla="*/ 0 h 5224122"/>
              <a:gd name="connsiteX3-115" fmla="*/ 2345832 w 2345832"/>
              <a:gd name="connsiteY3-116" fmla="*/ 2506322 h 5224122"/>
              <a:gd name="connsiteX4-117" fmla="*/ 278272 w 2345832"/>
              <a:gd name="connsiteY4-118" fmla="*/ 5224122 h 5224122"/>
              <a:gd name="connsiteX5-119" fmla="*/ 678 w 2345832"/>
              <a:gd name="connsiteY5-120" fmla="*/ 5212080 h 5224122"/>
              <a:gd name="connsiteX0-121" fmla="*/ 678 w 2345832"/>
              <a:gd name="connsiteY0-122" fmla="*/ 5212080 h 5224122"/>
              <a:gd name="connsiteX1-123" fmla="*/ 5282 w 2345832"/>
              <a:gd name="connsiteY1-124" fmla="*/ 1245234 h 5224122"/>
              <a:gd name="connsiteX2-125" fmla="*/ 1518646 w 2345832"/>
              <a:gd name="connsiteY2-126" fmla="*/ 0 h 5224122"/>
              <a:gd name="connsiteX3-127" fmla="*/ 2345832 w 2345832"/>
              <a:gd name="connsiteY3-128" fmla="*/ 2506322 h 5224122"/>
              <a:gd name="connsiteX4-129" fmla="*/ 278272 w 2345832"/>
              <a:gd name="connsiteY4-130" fmla="*/ 5224122 h 5224122"/>
              <a:gd name="connsiteX5-131" fmla="*/ 678 w 2345832"/>
              <a:gd name="connsiteY5-132" fmla="*/ 5212080 h 5224122"/>
              <a:gd name="connsiteX0-133" fmla="*/ 51 w 2345205"/>
              <a:gd name="connsiteY0-134" fmla="*/ 6862446 h 6874488"/>
              <a:gd name="connsiteX1-135" fmla="*/ 177375 w 2345205"/>
              <a:gd name="connsiteY1-136" fmla="*/ 0 h 6874488"/>
              <a:gd name="connsiteX2-137" fmla="*/ 1518019 w 2345205"/>
              <a:gd name="connsiteY2-138" fmla="*/ 1650366 h 6874488"/>
              <a:gd name="connsiteX3-139" fmla="*/ 2345205 w 2345205"/>
              <a:gd name="connsiteY3-140" fmla="*/ 4156688 h 6874488"/>
              <a:gd name="connsiteX4-141" fmla="*/ 277645 w 2345205"/>
              <a:gd name="connsiteY4-142" fmla="*/ 6874488 h 6874488"/>
              <a:gd name="connsiteX5-143" fmla="*/ 51 w 2345205"/>
              <a:gd name="connsiteY5-144" fmla="*/ 6862446 h 6874488"/>
              <a:gd name="connsiteX0-145" fmla="*/ 7 w 3462761"/>
              <a:gd name="connsiteY0-146" fmla="*/ 4139566 h 6874488"/>
              <a:gd name="connsiteX1-147" fmla="*/ 1294931 w 3462761"/>
              <a:gd name="connsiteY1-148" fmla="*/ 0 h 6874488"/>
              <a:gd name="connsiteX2-149" fmla="*/ 2635575 w 3462761"/>
              <a:gd name="connsiteY2-150" fmla="*/ 1650366 h 6874488"/>
              <a:gd name="connsiteX3-151" fmla="*/ 3462761 w 3462761"/>
              <a:gd name="connsiteY3-152" fmla="*/ 4156688 h 6874488"/>
              <a:gd name="connsiteX4-153" fmla="*/ 1395201 w 3462761"/>
              <a:gd name="connsiteY4-154" fmla="*/ 6874488 h 6874488"/>
              <a:gd name="connsiteX5-155" fmla="*/ 7 w 3462761"/>
              <a:gd name="connsiteY5-156" fmla="*/ 4139566 h 6874488"/>
              <a:gd name="connsiteX0-157" fmla="*/ 0 w 3462754"/>
              <a:gd name="connsiteY0-158" fmla="*/ 4139566 h 6874488"/>
              <a:gd name="connsiteX1-159" fmla="*/ 1294924 w 3462754"/>
              <a:gd name="connsiteY1-160" fmla="*/ 0 h 6874488"/>
              <a:gd name="connsiteX2-161" fmla="*/ 2635568 w 3462754"/>
              <a:gd name="connsiteY2-162" fmla="*/ 1650366 h 6874488"/>
              <a:gd name="connsiteX3-163" fmla="*/ 3462754 w 3462754"/>
              <a:gd name="connsiteY3-164" fmla="*/ 4156688 h 6874488"/>
              <a:gd name="connsiteX4-165" fmla="*/ 1395194 w 3462754"/>
              <a:gd name="connsiteY4-166" fmla="*/ 6874488 h 6874488"/>
              <a:gd name="connsiteX5-167" fmla="*/ 0 w 3462754"/>
              <a:gd name="connsiteY5-168" fmla="*/ 4139566 h 6874488"/>
              <a:gd name="connsiteX0-169" fmla="*/ 0 w 3462754"/>
              <a:gd name="connsiteY0-170" fmla="*/ 4139566 h 6874488"/>
              <a:gd name="connsiteX1-171" fmla="*/ 1294924 w 3462754"/>
              <a:gd name="connsiteY1-172" fmla="*/ 0 h 6874488"/>
              <a:gd name="connsiteX2-173" fmla="*/ 2635568 w 3462754"/>
              <a:gd name="connsiteY2-174" fmla="*/ 1650366 h 6874488"/>
              <a:gd name="connsiteX3-175" fmla="*/ 3462754 w 3462754"/>
              <a:gd name="connsiteY3-176" fmla="*/ 4156688 h 6874488"/>
              <a:gd name="connsiteX4-177" fmla="*/ 1395194 w 3462754"/>
              <a:gd name="connsiteY4-178" fmla="*/ 6874488 h 6874488"/>
              <a:gd name="connsiteX5-179" fmla="*/ 0 w 3462754"/>
              <a:gd name="connsiteY5-180" fmla="*/ 4139566 h 6874488"/>
              <a:gd name="connsiteX0-181" fmla="*/ 0 w 3462754"/>
              <a:gd name="connsiteY0-182" fmla="*/ 4139566 h 6874488"/>
              <a:gd name="connsiteX1-183" fmla="*/ 1294924 w 3462754"/>
              <a:gd name="connsiteY1-184" fmla="*/ 0 h 6874488"/>
              <a:gd name="connsiteX2-185" fmla="*/ 2361248 w 3462754"/>
              <a:gd name="connsiteY2-186" fmla="*/ 14606 h 6874488"/>
              <a:gd name="connsiteX3-187" fmla="*/ 3462754 w 3462754"/>
              <a:gd name="connsiteY3-188" fmla="*/ 4156688 h 6874488"/>
              <a:gd name="connsiteX4-189" fmla="*/ 1395194 w 3462754"/>
              <a:gd name="connsiteY4-190" fmla="*/ 6874488 h 6874488"/>
              <a:gd name="connsiteX5-191" fmla="*/ 0 w 3462754"/>
              <a:gd name="connsiteY5-192" fmla="*/ 4139566 h 6874488"/>
              <a:gd name="connsiteX0-193" fmla="*/ 0 w 2375634"/>
              <a:gd name="connsiteY0-194" fmla="*/ 4139566 h 6879568"/>
              <a:gd name="connsiteX1-195" fmla="*/ 1294924 w 2375634"/>
              <a:gd name="connsiteY1-196" fmla="*/ 0 h 6879568"/>
              <a:gd name="connsiteX2-197" fmla="*/ 2361248 w 2375634"/>
              <a:gd name="connsiteY2-198" fmla="*/ 14606 h 6879568"/>
              <a:gd name="connsiteX3-199" fmla="*/ 2375634 w 2375634"/>
              <a:gd name="connsiteY3-200" fmla="*/ 6879568 h 6879568"/>
              <a:gd name="connsiteX4-201" fmla="*/ 1395194 w 2375634"/>
              <a:gd name="connsiteY4-202" fmla="*/ 6874488 h 6879568"/>
              <a:gd name="connsiteX5-203" fmla="*/ 0 w 2375634"/>
              <a:gd name="connsiteY5-204" fmla="*/ 4139566 h 6879568"/>
              <a:gd name="connsiteX0-205" fmla="*/ 0 w 2375634"/>
              <a:gd name="connsiteY0-206" fmla="*/ 4139566 h 6894808"/>
              <a:gd name="connsiteX1-207" fmla="*/ 1294924 w 2375634"/>
              <a:gd name="connsiteY1-208" fmla="*/ 0 h 6894808"/>
              <a:gd name="connsiteX2-209" fmla="*/ 2361248 w 2375634"/>
              <a:gd name="connsiteY2-210" fmla="*/ 14606 h 6894808"/>
              <a:gd name="connsiteX3-211" fmla="*/ 2375634 w 2375634"/>
              <a:gd name="connsiteY3-212" fmla="*/ 6879568 h 6894808"/>
              <a:gd name="connsiteX4-213" fmla="*/ 2136874 w 2375634"/>
              <a:gd name="connsiteY4-214" fmla="*/ 6894808 h 6894808"/>
              <a:gd name="connsiteX5-215" fmla="*/ 0 w 2375634"/>
              <a:gd name="connsiteY5-216" fmla="*/ 4139566 h 6894808"/>
            </a:gdLst>
            <a:ahLst/>
            <a:cxnLst>
              <a:cxn ang="0">
                <a:pos x="connsiteX0-1" y="connsiteY0-2"/>
              </a:cxn>
              <a:cxn ang="0">
                <a:pos x="connsiteX1-3" y="connsiteY1-4"/>
              </a:cxn>
              <a:cxn ang="0">
                <a:pos x="connsiteX2-5" y="connsiteY2-6"/>
              </a:cxn>
              <a:cxn ang="0">
                <a:pos x="connsiteX3-7" y="connsiteY3-8"/>
              </a:cxn>
              <a:cxn ang="0">
                <a:pos x="connsiteX4-73" y="connsiteY4-74"/>
              </a:cxn>
              <a:cxn ang="0">
                <a:pos x="connsiteX5-95" y="connsiteY5-96"/>
              </a:cxn>
            </a:cxnLst>
            <a:rect l="l" t="t" r="r" b="b"/>
            <a:pathLst>
              <a:path w="2375634" h="6894808">
                <a:moveTo>
                  <a:pt x="0" y="4139566"/>
                </a:moveTo>
                <a:cubicBezTo>
                  <a:pt x="463815" y="2375324"/>
                  <a:pt x="1054629" y="849842"/>
                  <a:pt x="1294924" y="0"/>
                </a:cubicBezTo>
                <a:lnTo>
                  <a:pt x="2361248" y="14606"/>
                </a:lnTo>
                <a:cubicBezTo>
                  <a:pt x="2366043" y="2302927"/>
                  <a:pt x="2370839" y="4591247"/>
                  <a:pt x="2375634" y="6879568"/>
                </a:cubicBezTo>
                <a:lnTo>
                  <a:pt x="2136874" y="6894808"/>
                </a:lnTo>
                <a:lnTo>
                  <a:pt x="0" y="4139566"/>
                </a:lnTo>
                <a:close/>
              </a:path>
            </a:pathLst>
          </a:custGeom>
        </p:spPr>
        <p:txBody>
          <a:bodyPr/>
          <a:lstStyle>
            <a:lvl1pPr>
              <a:defRPr>
                <a:noFill/>
              </a:defRPr>
            </a:lvl1pPr>
          </a:lstStyle>
          <a:p>
            <a:endParaRPr lang="zh-CN" alt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6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3685249" y="0"/>
            <a:ext cx="7862260" cy="6858000"/>
          </a:xfrm>
          <a:prstGeom prst="trapezoid">
            <a:avLst/>
          </a:prstGeom>
          <a:noFill/>
        </p:spPr>
        <p:txBody>
          <a:bodyPr/>
          <a:lstStyle>
            <a:lvl1pPr>
              <a:defRPr>
                <a:noFill/>
              </a:defRPr>
            </a:lvl1pPr>
          </a:lstStyle>
          <a:p>
            <a:endParaRPr lang="zh-CN" altLang="en-US"/>
          </a:p>
        </p:txBody>
      </p:sp>
      <p:sp>
        <p:nvSpPr>
          <p:cNvPr id="11" name="图片占位符 9"/>
          <p:cNvSpPr>
            <a:spLocks noGrp="1"/>
          </p:cNvSpPr>
          <p:nvPr>
            <p:ph type="pic" sz="quarter" idx="11"/>
          </p:nvPr>
        </p:nvSpPr>
        <p:spPr>
          <a:xfrm>
            <a:off x="7985597" y="0"/>
            <a:ext cx="7862260" cy="6858000"/>
          </a:xfrm>
          <a:prstGeom prst="trapezoid">
            <a:avLst/>
          </a:prstGeom>
          <a:noFill/>
        </p:spPr>
        <p:txBody>
          <a:bodyPr/>
          <a:lstStyle>
            <a:lvl1pPr>
              <a:defRPr>
                <a:noFill/>
              </a:defRPr>
            </a:lvl1pPr>
          </a:lstStyle>
          <a:p>
            <a:endParaRPr lang="zh-CN" altLang="en-US"/>
          </a:p>
        </p:txBody>
      </p:sp>
      <p:sp>
        <p:nvSpPr>
          <p:cNvPr id="12" name="图片占位符 9"/>
          <p:cNvSpPr>
            <a:spLocks noGrp="1"/>
          </p:cNvSpPr>
          <p:nvPr>
            <p:ph type="pic" sz="quarter" idx="12"/>
          </p:nvPr>
        </p:nvSpPr>
        <p:spPr>
          <a:xfrm rot="10800000">
            <a:off x="2479598" y="0"/>
            <a:ext cx="7232805" cy="6858000"/>
          </a:xfrm>
          <a:prstGeom prst="trapezoid">
            <a:avLst/>
          </a:prstGeom>
          <a:noFill/>
        </p:spPr>
        <p:txBody>
          <a:bodyPr/>
          <a:lstStyle>
            <a:lvl1pPr>
              <a:defRPr>
                <a:noFill/>
              </a:defRPr>
            </a:lvl1pPr>
          </a:lstStyle>
          <a:p>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5_自定义版式">
    <p:spTree>
      <p:nvGrpSpPr>
        <p:cNvPr id="1" name=""/>
        <p:cNvGrpSpPr/>
        <p:nvPr/>
      </p:nvGrpSpPr>
      <p:grpSpPr>
        <a:xfrm>
          <a:off x="0" y="0"/>
          <a:ext cx="0" cy="0"/>
          <a:chOff x="0" y="0"/>
          <a:chExt cx="0" cy="0"/>
        </a:xfrm>
      </p:grpSpPr>
      <p:sp>
        <p:nvSpPr>
          <p:cNvPr id="14" name="图片占位符 13"/>
          <p:cNvSpPr>
            <a:spLocks noGrp="1"/>
          </p:cNvSpPr>
          <p:nvPr>
            <p:ph type="pic" sz="quarter" idx="10"/>
          </p:nvPr>
        </p:nvSpPr>
        <p:spPr>
          <a:xfrm rot="5400000">
            <a:off x="639984" y="-639986"/>
            <a:ext cx="4319554" cy="5599525"/>
          </a:xfrm>
          <a:prstGeom prst="rtTriangle">
            <a:avLst/>
          </a:prstGeom>
          <a:noFill/>
        </p:spPr>
        <p:txBody>
          <a:bodyPr/>
          <a:lstStyle>
            <a:lvl1pPr>
              <a:defRPr>
                <a:noFill/>
              </a:defRPr>
            </a:lvl1pPr>
          </a:lstStyle>
          <a:p>
            <a:endParaRPr lang="zh-CN" altLang="en-US" dirty="0"/>
          </a:p>
        </p:txBody>
      </p:sp>
      <p:sp>
        <p:nvSpPr>
          <p:cNvPr id="27" name="图片占位符 13"/>
          <p:cNvSpPr>
            <a:spLocks noGrp="1"/>
          </p:cNvSpPr>
          <p:nvPr>
            <p:ph type="pic" sz="quarter" idx="11"/>
          </p:nvPr>
        </p:nvSpPr>
        <p:spPr>
          <a:xfrm>
            <a:off x="0" y="2901696"/>
            <a:ext cx="4218414" cy="3956304"/>
          </a:xfrm>
          <a:custGeom>
            <a:avLst/>
            <a:gdLst>
              <a:gd name="connsiteX0" fmla="*/ 0 w 4218414"/>
              <a:gd name="connsiteY0" fmla="*/ 2377440 h 2377440"/>
              <a:gd name="connsiteX1" fmla="*/ 0 w 4218414"/>
              <a:gd name="connsiteY1" fmla="*/ 0 h 2377440"/>
              <a:gd name="connsiteX2" fmla="*/ 4218414 w 4218414"/>
              <a:gd name="connsiteY2" fmla="*/ 2377440 h 2377440"/>
              <a:gd name="connsiteX3" fmla="*/ 0 w 4218414"/>
              <a:gd name="connsiteY3" fmla="*/ 2377440 h 2377440"/>
              <a:gd name="connsiteX0-1" fmla="*/ 0 w 4218414"/>
              <a:gd name="connsiteY0-2" fmla="*/ 3954606 h 3954606"/>
              <a:gd name="connsiteX1-3" fmla="*/ 0 w 4218414"/>
              <a:gd name="connsiteY1-4" fmla="*/ 1577166 h 3954606"/>
              <a:gd name="connsiteX2-5" fmla="*/ 2066544 w 4218414"/>
              <a:gd name="connsiteY2-6" fmla="*/ 16590 h 3954606"/>
              <a:gd name="connsiteX3-7" fmla="*/ 4218414 w 4218414"/>
              <a:gd name="connsiteY3-8" fmla="*/ 3954606 h 3954606"/>
              <a:gd name="connsiteX4" fmla="*/ 0 w 4218414"/>
              <a:gd name="connsiteY4" fmla="*/ 3954606 h 3954606"/>
              <a:gd name="connsiteX0-9" fmla="*/ 0 w 4218414"/>
              <a:gd name="connsiteY0-10" fmla="*/ 3938016 h 3938016"/>
              <a:gd name="connsiteX1-11" fmla="*/ 0 w 4218414"/>
              <a:gd name="connsiteY1-12" fmla="*/ 1560576 h 3938016"/>
              <a:gd name="connsiteX2-13" fmla="*/ 2066544 w 4218414"/>
              <a:gd name="connsiteY2-14" fmla="*/ 0 h 3938016"/>
              <a:gd name="connsiteX3-15" fmla="*/ 4218414 w 4218414"/>
              <a:gd name="connsiteY3-16" fmla="*/ 3938016 h 3938016"/>
              <a:gd name="connsiteX4-17" fmla="*/ 0 w 4218414"/>
              <a:gd name="connsiteY4-18" fmla="*/ 3938016 h 3938016"/>
              <a:gd name="connsiteX0-19" fmla="*/ 0 w 4218414"/>
              <a:gd name="connsiteY0-20" fmla="*/ 3938016 h 3938016"/>
              <a:gd name="connsiteX1-21" fmla="*/ 0 w 4218414"/>
              <a:gd name="connsiteY1-22" fmla="*/ 1560576 h 3938016"/>
              <a:gd name="connsiteX2-23" fmla="*/ 2066544 w 4218414"/>
              <a:gd name="connsiteY2-24" fmla="*/ 0 h 3938016"/>
              <a:gd name="connsiteX3-25" fmla="*/ 4218414 w 4218414"/>
              <a:gd name="connsiteY3-26" fmla="*/ 3938016 h 3938016"/>
              <a:gd name="connsiteX4-27" fmla="*/ 0 w 4218414"/>
              <a:gd name="connsiteY4-28" fmla="*/ 3938016 h 3938016"/>
              <a:gd name="connsiteX0-29" fmla="*/ 0 w 4218414"/>
              <a:gd name="connsiteY0-30" fmla="*/ 3956304 h 3956304"/>
              <a:gd name="connsiteX1-31" fmla="*/ 0 w 4218414"/>
              <a:gd name="connsiteY1-32" fmla="*/ 1578864 h 3956304"/>
              <a:gd name="connsiteX2-33" fmla="*/ 2042160 w 4218414"/>
              <a:gd name="connsiteY2-34" fmla="*/ 0 h 3956304"/>
              <a:gd name="connsiteX3-35" fmla="*/ 4218414 w 4218414"/>
              <a:gd name="connsiteY3-36" fmla="*/ 3956304 h 3956304"/>
              <a:gd name="connsiteX4-37" fmla="*/ 0 w 4218414"/>
              <a:gd name="connsiteY4-38" fmla="*/ 3956304 h 3956304"/>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4218414" h="3956304">
                <a:moveTo>
                  <a:pt x="0" y="3956304"/>
                </a:moveTo>
                <a:lnTo>
                  <a:pt x="0" y="1578864"/>
                </a:lnTo>
                <a:cubicBezTo>
                  <a:pt x="1198880" y="662432"/>
                  <a:pt x="916432" y="812800"/>
                  <a:pt x="2042160" y="0"/>
                </a:cubicBezTo>
                <a:lnTo>
                  <a:pt x="4218414" y="3956304"/>
                </a:lnTo>
                <a:lnTo>
                  <a:pt x="0" y="3956304"/>
                </a:lnTo>
                <a:close/>
              </a:path>
            </a:pathLst>
          </a:custGeom>
          <a:noFill/>
        </p:spPr>
        <p:txBody>
          <a:bodyPr/>
          <a:lstStyle>
            <a:lvl1pPr>
              <a:defRPr>
                <a:noFill/>
              </a:defRPr>
            </a:lvl1pPr>
          </a:lstStyle>
          <a:p>
            <a:endParaRPr lang="zh-CN" altLang="en-US" dirty="0"/>
          </a:p>
        </p:txBody>
      </p:sp>
      <p:sp>
        <p:nvSpPr>
          <p:cNvPr id="28" name="图片占位符 13"/>
          <p:cNvSpPr>
            <a:spLocks noGrp="1"/>
          </p:cNvSpPr>
          <p:nvPr>
            <p:ph type="pic" sz="quarter" idx="12"/>
          </p:nvPr>
        </p:nvSpPr>
        <p:spPr>
          <a:xfrm>
            <a:off x="7888751" y="2820195"/>
            <a:ext cx="4322749" cy="4055057"/>
          </a:xfrm>
          <a:custGeom>
            <a:avLst/>
            <a:gdLst>
              <a:gd name="connsiteX0" fmla="*/ 0 w 4218414"/>
              <a:gd name="connsiteY0" fmla="*/ 2377440 h 2377440"/>
              <a:gd name="connsiteX1" fmla="*/ 0 w 4218414"/>
              <a:gd name="connsiteY1" fmla="*/ 0 h 2377440"/>
              <a:gd name="connsiteX2" fmla="*/ 4218414 w 4218414"/>
              <a:gd name="connsiteY2" fmla="*/ 2377440 h 2377440"/>
              <a:gd name="connsiteX3" fmla="*/ 0 w 4218414"/>
              <a:gd name="connsiteY3" fmla="*/ 2377440 h 2377440"/>
              <a:gd name="connsiteX0-1" fmla="*/ 0 w 4218414"/>
              <a:gd name="connsiteY0-2" fmla="*/ 3954606 h 3954606"/>
              <a:gd name="connsiteX1-3" fmla="*/ 0 w 4218414"/>
              <a:gd name="connsiteY1-4" fmla="*/ 1577166 h 3954606"/>
              <a:gd name="connsiteX2-5" fmla="*/ 2066544 w 4218414"/>
              <a:gd name="connsiteY2-6" fmla="*/ 16590 h 3954606"/>
              <a:gd name="connsiteX3-7" fmla="*/ 4218414 w 4218414"/>
              <a:gd name="connsiteY3-8" fmla="*/ 3954606 h 3954606"/>
              <a:gd name="connsiteX4" fmla="*/ 0 w 4218414"/>
              <a:gd name="connsiteY4" fmla="*/ 3954606 h 3954606"/>
              <a:gd name="connsiteX0-9" fmla="*/ 0 w 4218414"/>
              <a:gd name="connsiteY0-10" fmla="*/ 3938016 h 3938016"/>
              <a:gd name="connsiteX1-11" fmla="*/ 0 w 4218414"/>
              <a:gd name="connsiteY1-12" fmla="*/ 1560576 h 3938016"/>
              <a:gd name="connsiteX2-13" fmla="*/ 2066544 w 4218414"/>
              <a:gd name="connsiteY2-14" fmla="*/ 0 h 3938016"/>
              <a:gd name="connsiteX3-15" fmla="*/ 4218414 w 4218414"/>
              <a:gd name="connsiteY3-16" fmla="*/ 3938016 h 3938016"/>
              <a:gd name="connsiteX4-17" fmla="*/ 0 w 4218414"/>
              <a:gd name="connsiteY4-18" fmla="*/ 3938016 h 3938016"/>
              <a:gd name="connsiteX0-19" fmla="*/ 0 w 4218414"/>
              <a:gd name="connsiteY0-20" fmla="*/ 3938016 h 3938016"/>
              <a:gd name="connsiteX1-21" fmla="*/ 0 w 4218414"/>
              <a:gd name="connsiteY1-22" fmla="*/ 1560576 h 3938016"/>
              <a:gd name="connsiteX2-23" fmla="*/ 2066544 w 4218414"/>
              <a:gd name="connsiteY2-24" fmla="*/ 0 h 3938016"/>
              <a:gd name="connsiteX3-25" fmla="*/ 4218414 w 4218414"/>
              <a:gd name="connsiteY3-26" fmla="*/ 3938016 h 3938016"/>
              <a:gd name="connsiteX4-27" fmla="*/ 0 w 4218414"/>
              <a:gd name="connsiteY4-28" fmla="*/ 3938016 h 3938016"/>
              <a:gd name="connsiteX0-29" fmla="*/ 0 w 4218414"/>
              <a:gd name="connsiteY0-30" fmla="*/ 3956304 h 3956304"/>
              <a:gd name="connsiteX1-31" fmla="*/ 0 w 4218414"/>
              <a:gd name="connsiteY1-32" fmla="*/ 1578864 h 3956304"/>
              <a:gd name="connsiteX2-33" fmla="*/ 2042160 w 4218414"/>
              <a:gd name="connsiteY2-34" fmla="*/ 0 h 3956304"/>
              <a:gd name="connsiteX3-35" fmla="*/ 4218414 w 4218414"/>
              <a:gd name="connsiteY3-36" fmla="*/ 3956304 h 3956304"/>
              <a:gd name="connsiteX4-37" fmla="*/ 0 w 4218414"/>
              <a:gd name="connsiteY4-38" fmla="*/ 3956304 h 3956304"/>
              <a:gd name="connsiteX0-39" fmla="*/ 0 w 4276074"/>
              <a:gd name="connsiteY0-40" fmla="*/ 3320018 h 3320018"/>
              <a:gd name="connsiteX1-41" fmla="*/ 0 w 4276074"/>
              <a:gd name="connsiteY1-42" fmla="*/ 942578 h 3320018"/>
              <a:gd name="connsiteX2-43" fmla="*/ 4276074 w 4276074"/>
              <a:gd name="connsiteY2-44" fmla="*/ 0 h 3320018"/>
              <a:gd name="connsiteX3-45" fmla="*/ 4218414 w 4276074"/>
              <a:gd name="connsiteY3-46" fmla="*/ 3320018 h 3320018"/>
              <a:gd name="connsiteX4-47" fmla="*/ 0 w 4276074"/>
              <a:gd name="connsiteY4-48" fmla="*/ 3320018 h 3320018"/>
              <a:gd name="connsiteX0-49" fmla="*/ 0 w 4276074"/>
              <a:gd name="connsiteY0-50" fmla="*/ 3320018 h 3320018"/>
              <a:gd name="connsiteX1-51" fmla="*/ 0 w 4276074"/>
              <a:gd name="connsiteY1-52" fmla="*/ 942578 h 3320018"/>
              <a:gd name="connsiteX2-53" fmla="*/ 4276074 w 4276074"/>
              <a:gd name="connsiteY2-54" fmla="*/ 0 h 3320018"/>
              <a:gd name="connsiteX3-55" fmla="*/ 4218414 w 4276074"/>
              <a:gd name="connsiteY3-56" fmla="*/ 3320018 h 3320018"/>
              <a:gd name="connsiteX4-57" fmla="*/ 0 w 4276074"/>
              <a:gd name="connsiteY4-58" fmla="*/ 3320018 h 3320018"/>
              <a:gd name="connsiteX0-59" fmla="*/ 0 w 4276074"/>
              <a:gd name="connsiteY0-60" fmla="*/ 3320018 h 3320018"/>
              <a:gd name="connsiteX1-61" fmla="*/ 0 w 4276074"/>
              <a:gd name="connsiteY1-62" fmla="*/ 942578 h 3320018"/>
              <a:gd name="connsiteX2-63" fmla="*/ 4276074 w 4276074"/>
              <a:gd name="connsiteY2-64" fmla="*/ 0 h 3320018"/>
              <a:gd name="connsiteX3-65" fmla="*/ 4218414 w 4276074"/>
              <a:gd name="connsiteY3-66" fmla="*/ 3320018 h 3320018"/>
              <a:gd name="connsiteX4-67" fmla="*/ 0 w 4276074"/>
              <a:gd name="connsiteY4-68" fmla="*/ 3320018 h 3320018"/>
              <a:gd name="connsiteX0-69" fmla="*/ 0 w 4287425"/>
              <a:gd name="connsiteY0-70" fmla="*/ 3320018 h 3348329"/>
              <a:gd name="connsiteX1-71" fmla="*/ 0 w 4287425"/>
              <a:gd name="connsiteY1-72" fmla="*/ 942578 h 3348329"/>
              <a:gd name="connsiteX2-73" fmla="*/ 4276074 w 4287425"/>
              <a:gd name="connsiteY2-74" fmla="*/ 0 h 3348329"/>
              <a:gd name="connsiteX3-75" fmla="*/ 4287425 w 4287425"/>
              <a:gd name="connsiteY3-76" fmla="*/ 3348329 h 3348329"/>
              <a:gd name="connsiteX4-77" fmla="*/ 0 w 4287425"/>
              <a:gd name="connsiteY4-78" fmla="*/ 3320018 h 3348329"/>
              <a:gd name="connsiteX0-79" fmla="*/ 0 w 4291875"/>
              <a:gd name="connsiteY0-80" fmla="*/ 3320018 h 3348329"/>
              <a:gd name="connsiteX1-81" fmla="*/ 0 w 4291875"/>
              <a:gd name="connsiteY1-82" fmla="*/ 942578 h 3348329"/>
              <a:gd name="connsiteX2-83" fmla="*/ 4276074 w 4291875"/>
              <a:gd name="connsiteY2-84" fmla="*/ 0 h 3348329"/>
              <a:gd name="connsiteX3-85" fmla="*/ 4287425 w 4291875"/>
              <a:gd name="connsiteY3-86" fmla="*/ 3348329 h 3348329"/>
              <a:gd name="connsiteX4-87" fmla="*/ 0 w 4291875"/>
              <a:gd name="connsiteY4-88" fmla="*/ 3320018 h 3348329"/>
              <a:gd name="connsiteX0-89" fmla="*/ 0 w 4315726"/>
              <a:gd name="connsiteY0-90" fmla="*/ 3320018 h 3334173"/>
              <a:gd name="connsiteX1-91" fmla="*/ 0 w 4315726"/>
              <a:gd name="connsiteY1-92" fmla="*/ 942578 h 3334173"/>
              <a:gd name="connsiteX2-93" fmla="*/ 4276074 w 4315726"/>
              <a:gd name="connsiteY2-94" fmla="*/ 0 h 3334173"/>
              <a:gd name="connsiteX3-95" fmla="*/ 4313304 w 4315726"/>
              <a:gd name="connsiteY3-96" fmla="*/ 3334173 h 3334173"/>
              <a:gd name="connsiteX4-97" fmla="*/ 0 w 4315726"/>
              <a:gd name="connsiteY4-98" fmla="*/ 3320018 h 3334173"/>
              <a:gd name="connsiteX0-99" fmla="*/ 0 w 4322749"/>
              <a:gd name="connsiteY0-100" fmla="*/ 3312940 h 3327095"/>
              <a:gd name="connsiteX1-101" fmla="*/ 0 w 4322749"/>
              <a:gd name="connsiteY1-102" fmla="*/ 935500 h 3327095"/>
              <a:gd name="connsiteX2-103" fmla="*/ 4319206 w 4322749"/>
              <a:gd name="connsiteY2-104" fmla="*/ 0 h 3327095"/>
              <a:gd name="connsiteX3-105" fmla="*/ 4313304 w 4322749"/>
              <a:gd name="connsiteY3-106" fmla="*/ 3327095 h 3327095"/>
              <a:gd name="connsiteX4-107" fmla="*/ 0 w 4322749"/>
              <a:gd name="connsiteY4-108" fmla="*/ 3312940 h 3327095"/>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4322749" h="3327095">
                <a:moveTo>
                  <a:pt x="0" y="3312940"/>
                </a:moveTo>
                <a:lnTo>
                  <a:pt x="0" y="935500"/>
                </a:lnTo>
                <a:lnTo>
                  <a:pt x="4319206" y="0"/>
                </a:lnTo>
                <a:cubicBezTo>
                  <a:pt x="4322990" y="1116110"/>
                  <a:pt x="4326772" y="2253452"/>
                  <a:pt x="4313304" y="3327095"/>
                </a:cubicBezTo>
                <a:lnTo>
                  <a:pt x="0" y="3312940"/>
                </a:lnTo>
                <a:close/>
              </a:path>
            </a:pathLst>
          </a:custGeom>
          <a:noFill/>
        </p:spPr>
        <p:txBody>
          <a:bodyPr/>
          <a:lstStyle>
            <a:lvl1pPr>
              <a:defRPr>
                <a:noFill/>
              </a:defRPr>
            </a:lvl1pPr>
          </a:lstStyle>
          <a:p>
            <a:endParaRPr lang="zh-CN" altLang="en-US" dirty="0"/>
          </a:p>
        </p:txBody>
      </p:sp>
      <p:sp>
        <p:nvSpPr>
          <p:cNvPr id="29" name="图片占位符 13"/>
          <p:cNvSpPr>
            <a:spLocks noGrp="1"/>
          </p:cNvSpPr>
          <p:nvPr>
            <p:ph type="pic" sz="quarter" idx="13"/>
          </p:nvPr>
        </p:nvSpPr>
        <p:spPr>
          <a:xfrm>
            <a:off x="2152280" y="-20321"/>
            <a:ext cx="5636261" cy="6846195"/>
          </a:xfrm>
          <a:custGeom>
            <a:avLst/>
            <a:gdLst>
              <a:gd name="connsiteX0" fmla="*/ 0 w 4218414"/>
              <a:gd name="connsiteY0" fmla="*/ 2377440 h 2377440"/>
              <a:gd name="connsiteX1" fmla="*/ 0 w 4218414"/>
              <a:gd name="connsiteY1" fmla="*/ 0 h 2377440"/>
              <a:gd name="connsiteX2" fmla="*/ 4218414 w 4218414"/>
              <a:gd name="connsiteY2" fmla="*/ 2377440 h 2377440"/>
              <a:gd name="connsiteX3" fmla="*/ 0 w 4218414"/>
              <a:gd name="connsiteY3" fmla="*/ 2377440 h 2377440"/>
              <a:gd name="connsiteX0-1" fmla="*/ 0 w 4218414"/>
              <a:gd name="connsiteY0-2" fmla="*/ 3954606 h 3954606"/>
              <a:gd name="connsiteX1-3" fmla="*/ 0 w 4218414"/>
              <a:gd name="connsiteY1-4" fmla="*/ 1577166 h 3954606"/>
              <a:gd name="connsiteX2-5" fmla="*/ 2066544 w 4218414"/>
              <a:gd name="connsiteY2-6" fmla="*/ 16590 h 3954606"/>
              <a:gd name="connsiteX3-7" fmla="*/ 4218414 w 4218414"/>
              <a:gd name="connsiteY3-8" fmla="*/ 3954606 h 3954606"/>
              <a:gd name="connsiteX4" fmla="*/ 0 w 4218414"/>
              <a:gd name="connsiteY4" fmla="*/ 3954606 h 3954606"/>
              <a:gd name="connsiteX0-9" fmla="*/ 0 w 4218414"/>
              <a:gd name="connsiteY0-10" fmla="*/ 3938016 h 3938016"/>
              <a:gd name="connsiteX1-11" fmla="*/ 0 w 4218414"/>
              <a:gd name="connsiteY1-12" fmla="*/ 1560576 h 3938016"/>
              <a:gd name="connsiteX2-13" fmla="*/ 2066544 w 4218414"/>
              <a:gd name="connsiteY2-14" fmla="*/ 0 h 3938016"/>
              <a:gd name="connsiteX3-15" fmla="*/ 4218414 w 4218414"/>
              <a:gd name="connsiteY3-16" fmla="*/ 3938016 h 3938016"/>
              <a:gd name="connsiteX4-17" fmla="*/ 0 w 4218414"/>
              <a:gd name="connsiteY4-18" fmla="*/ 3938016 h 3938016"/>
              <a:gd name="connsiteX0-19" fmla="*/ 0 w 4218414"/>
              <a:gd name="connsiteY0-20" fmla="*/ 3938016 h 3938016"/>
              <a:gd name="connsiteX1-21" fmla="*/ 0 w 4218414"/>
              <a:gd name="connsiteY1-22" fmla="*/ 1560576 h 3938016"/>
              <a:gd name="connsiteX2-23" fmla="*/ 2066544 w 4218414"/>
              <a:gd name="connsiteY2-24" fmla="*/ 0 h 3938016"/>
              <a:gd name="connsiteX3-25" fmla="*/ 4218414 w 4218414"/>
              <a:gd name="connsiteY3-26" fmla="*/ 3938016 h 3938016"/>
              <a:gd name="connsiteX4-27" fmla="*/ 0 w 4218414"/>
              <a:gd name="connsiteY4-28" fmla="*/ 3938016 h 3938016"/>
              <a:gd name="connsiteX0-29" fmla="*/ 0 w 4218414"/>
              <a:gd name="connsiteY0-30" fmla="*/ 3956304 h 3956304"/>
              <a:gd name="connsiteX1-31" fmla="*/ 0 w 4218414"/>
              <a:gd name="connsiteY1-32" fmla="*/ 1578864 h 3956304"/>
              <a:gd name="connsiteX2-33" fmla="*/ 2042160 w 4218414"/>
              <a:gd name="connsiteY2-34" fmla="*/ 0 h 3956304"/>
              <a:gd name="connsiteX3-35" fmla="*/ 4218414 w 4218414"/>
              <a:gd name="connsiteY3-36" fmla="*/ 3956304 h 3956304"/>
              <a:gd name="connsiteX4-37" fmla="*/ 0 w 4218414"/>
              <a:gd name="connsiteY4-38" fmla="*/ 3956304 h 3956304"/>
              <a:gd name="connsiteX0-39" fmla="*/ 0 w 4250220"/>
              <a:gd name="connsiteY0-40" fmla="*/ 6828900 h 6828900"/>
              <a:gd name="connsiteX1-41" fmla="*/ 0 w 4250220"/>
              <a:gd name="connsiteY1-42" fmla="*/ 4451460 h 6828900"/>
              <a:gd name="connsiteX2-43" fmla="*/ 4250220 w 4250220"/>
              <a:gd name="connsiteY2-44" fmla="*/ 0 h 6828900"/>
              <a:gd name="connsiteX3-45" fmla="*/ 4218414 w 4250220"/>
              <a:gd name="connsiteY3-46" fmla="*/ 6828900 h 6828900"/>
              <a:gd name="connsiteX4-47" fmla="*/ 0 w 4250220"/>
              <a:gd name="connsiteY4-48" fmla="*/ 6828900 h 6828900"/>
              <a:gd name="connsiteX0-49" fmla="*/ 2685764 w 6935984"/>
              <a:gd name="connsiteY0-50" fmla="*/ 6828900 h 6828900"/>
              <a:gd name="connsiteX1-51" fmla="*/ 0 w 6935984"/>
              <a:gd name="connsiteY1-52" fmla="*/ 2812441 h 6828900"/>
              <a:gd name="connsiteX2-53" fmla="*/ 6935984 w 6935984"/>
              <a:gd name="connsiteY2-54" fmla="*/ 0 h 6828900"/>
              <a:gd name="connsiteX3-55" fmla="*/ 6904178 w 6935984"/>
              <a:gd name="connsiteY3-56" fmla="*/ 6828900 h 6828900"/>
              <a:gd name="connsiteX4-57" fmla="*/ 2685764 w 6935984"/>
              <a:gd name="connsiteY4-58" fmla="*/ 6828900 h 6828900"/>
              <a:gd name="connsiteX0-59" fmla="*/ 2685764 w 6935984"/>
              <a:gd name="connsiteY0-60" fmla="*/ 6828900 h 6828900"/>
              <a:gd name="connsiteX1-61" fmla="*/ 0 w 6935984"/>
              <a:gd name="connsiteY1-62" fmla="*/ 2812441 h 6828900"/>
              <a:gd name="connsiteX2-63" fmla="*/ 6935984 w 6935984"/>
              <a:gd name="connsiteY2-64" fmla="*/ 0 h 6828900"/>
              <a:gd name="connsiteX3-65" fmla="*/ 6904178 w 6935984"/>
              <a:gd name="connsiteY3-66" fmla="*/ 6828900 h 6828900"/>
              <a:gd name="connsiteX4-67" fmla="*/ 2685764 w 6935984"/>
              <a:gd name="connsiteY4-68" fmla="*/ 6828900 h 6828900"/>
              <a:gd name="connsiteX0-69" fmla="*/ 2685764 w 6935984"/>
              <a:gd name="connsiteY0-70" fmla="*/ 6828900 h 6828900"/>
              <a:gd name="connsiteX1-71" fmla="*/ 0 w 6935984"/>
              <a:gd name="connsiteY1-72" fmla="*/ 2812441 h 6828900"/>
              <a:gd name="connsiteX2-73" fmla="*/ 6935984 w 6935984"/>
              <a:gd name="connsiteY2-74" fmla="*/ 0 h 6828900"/>
              <a:gd name="connsiteX3-75" fmla="*/ 6904178 w 6935984"/>
              <a:gd name="connsiteY3-76" fmla="*/ 6828900 h 6828900"/>
              <a:gd name="connsiteX4-77" fmla="*/ 2685764 w 6935984"/>
              <a:gd name="connsiteY4-78" fmla="*/ 6828900 h 6828900"/>
              <a:gd name="connsiteX0-79" fmla="*/ 2685764 w 6935984"/>
              <a:gd name="connsiteY0-80" fmla="*/ 7299609 h 7299609"/>
              <a:gd name="connsiteX1-81" fmla="*/ 0 w 6935984"/>
              <a:gd name="connsiteY1-82" fmla="*/ 3283150 h 7299609"/>
              <a:gd name="connsiteX2-83" fmla="*/ 5040686 w 6935984"/>
              <a:gd name="connsiteY2-84" fmla="*/ 890294 h 7299609"/>
              <a:gd name="connsiteX3-85" fmla="*/ 6935984 w 6935984"/>
              <a:gd name="connsiteY3-86" fmla="*/ 470709 h 7299609"/>
              <a:gd name="connsiteX4-87" fmla="*/ 6904178 w 6935984"/>
              <a:gd name="connsiteY4-88" fmla="*/ 7299609 h 7299609"/>
              <a:gd name="connsiteX5" fmla="*/ 2685764 w 6935984"/>
              <a:gd name="connsiteY5" fmla="*/ 7299609 h 7299609"/>
              <a:gd name="connsiteX0-89" fmla="*/ 2685764 w 6935984"/>
              <a:gd name="connsiteY0-90" fmla="*/ 7432182 h 7432182"/>
              <a:gd name="connsiteX1-91" fmla="*/ 0 w 6935984"/>
              <a:gd name="connsiteY1-92" fmla="*/ 3415723 h 7432182"/>
              <a:gd name="connsiteX2-93" fmla="*/ 4528067 w 6935984"/>
              <a:gd name="connsiteY2-94" fmla="*/ 585987 h 7432182"/>
              <a:gd name="connsiteX3-95" fmla="*/ 6935984 w 6935984"/>
              <a:gd name="connsiteY3-96" fmla="*/ 603282 h 7432182"/>
              <a:gd name="connsiteX4-97" fmla="*/ 6904178 w 6935984"/>
              <a:gd name="connsiteY4-98" fmla="*/ 7432182 h 7432182"/>
              <a:gd name="connsiteX5-99" fmla="*/ 2685764 w 6935984"/>
              <a:gd name="connsiteY5-100" fmla="*/ 7432182 h 7432182"/>
              <a:gd name="connsiteX0-101" fmla="*/ 2685764 w 6935984"/>
              <a:gd name="connsiteY0-102" fmla="*/ 7308502 h 7308502"/>
              <a:gd name="connsiteX1-103" fmla="*/ 0 w 6935984"/>
              <a:gd name="connsiteY1-104" fmla="*/ 3292043 h 7308502"/>
              <a:gd name="connsiteX2-105" fmla="*/ 4528067 w 6935984"/>
              <a:gd name="connsiteY2-106" fmla="*/ 462307 h 7308502"/>
              <a:gd name="connsiteX3-107" fmla="*/ 6935984 w 6935984"/>
              <a:gd name="connsiteY3-108" fmla="*/ 479602 h 7308502"/>
              <a:gd name="connsiteX4-109" fmla="*/ 6904178 w 6935984"/>
              <a:gd name="connsiteY4-110" fmla="*/ 7308502 h 7308502"/>
              <a:gd name="connsiteX5-111" fmla="*/ 2685764 w 6935984"/>
              <a:gd name="connsiteY5-112" fmla="*/ 7308502 h 7308502"/>
              <a:gd name="connsiteX0-113" fmla="*/ 2685764 w 6935984"/>
              <a:gd name="connsiteY0-114" fmla="*/ 6846195 h 6846195"/>
              <a:gd name="connsiteX1-115" fmla="*/ 0 w 6935984"/>
              <a:gd name="connsiteY1-116" fmla="*/ 2829736 h 6846195"/>
              <a:gd name="connsiteX2-117" fmla="*/ 4528067 w 6935984"/>
              <a:gd name="connsiteY2-118" fmla="*/ 0 h 6846195"/>
              <a:gd name="connsiteX3-119" fmla="*/ 6935984 w 6935984"/>
              <a:gd name="connsiteY3-120" fmla="*/ 17295 h 6846195"/>
              <a:gd name="connsiteX4-121" fmla="*/ 6904178 w 6935984"/>
              <a:gd name="connsiteY4-122" fmla="*/ 6846195 h 6846195"/>
              <a:gd name="connsiteX5-123" fmla="*/ 2685764 w 6935984"/>
              <a:gd name="connsiteY5-124" fmla="*/ 6846195 h 6846195"/>
              <a:gd name="connsiteX0-125" fmla="*/ 2685764 w 6935984"/>
              <a:gd name="connsiteY0-126" fmla="*/ 6846195 h 6846195"/>
              <a:gd name="connsiteX1-127" fmla="*/ 0 w 6935984"/>
              <a:gd name="connsiteY1-128" fmla="*/ 2829736 h 6846195"/>
              <a:gd name="connsiteX2-129" fmla="*/ 4528067 w 6935984"/>
              <a:gd name="connsiteY2-130" fmla="*/ 0 h 6846195"/>
              <a:gd name="connsiteX3-131" fmla="*/ 6935984 w 6935984"/>
              <a:gd name="connsiteY3-132" fmla="*/ 17295 h 6846195"/>
              <a:gd name="connsiteX4-133" fmla="*/ 6904178 w 6935984"/>
              <a:gd name="connsiteY4-134" fmla="*/ 6846195 h 6846195"/>
              <a:gd name="connsiteX5-135" fmla="*/ 2685764 w 6935984"/>
              <a:gd name="connsiteY5-136" fmla="*/ 6846195 h 6846195"/>
              <a:gd name="connsiteX0-137" fmla="*/ 2685764 w 6935984"/>
              <a:gd name="connsiteY0-138" fmla="*/ 6846195 h 6846195"/>
              <a:gd name="connsiteX1-139" fmla="*/ 0 w 6935984"/>
              <a:gd name="connsiteY1-140" fmla="*/ 2829736 h 6846195"/>
              <a:gd name="connsiteX2-141" fmla="*/ 4528067 w 6935984"/>
              <a:gd name="connsiteY2-142" fmla="*/ 0 h 6846195"/>
              <a:gd name="connsiteX3-143" fmla="*/ 6935984 w 6935984"/>
              <a:gd name="connsiteY3-144" fmla="*/ 17295 h 6846195"/>
              <a:gd name="connsiteX4-145" fmla="*/ 6904178 w 6935984"/>
              <a:gd name="connsiteY4-146" fmla="*/ 6846195 h 6846195"/>
              <a:gd name="connsiteX5-147" fmla="*/ 2685764 w 6935984"/>
              <a:gd name="connsiteY5-148" fmla="*/ 6846195 h 6846195"/>
            </a:gdLst>
            <a:ahLst/>
            <a:cxnLst>
              <a:cxn ang="0">
                <a:pos x="connsiteX0-1" y="connsiteY0-2"/>
              </a:cxn>
              <a:cxn ang="0">
                <a:pos x="connsiteX1-3" y="connsiteY1-4"/>
              </a:cxn>
              <a:cxn ang="0">
                <a:pos x="connsiteX2-5" y="connsiteY2-6"/>
              </a:cxn>
              <a:cxn ang="0">
                <a:pos x="connsiteX3-7" y="connsiteY3-8"/>
              </a:cxn>
              <a:cxn ang="0">
                <a:pos x="connsiteX4-17" y="connsiteY4-18"/>
              </a:cxn>
              <a:cxn ang="0">
                <a:pos x="connsiteX5-99" y="connsiteY5-100"/>
              </a:cxn>
            </a:cxnLst>
            <a:rect l="l" t="t" r="r" b="b"/>
            <a:pathLst>
              <a:path w="6935984" h="6846195">
                <a:moveTo>
                  <a:pt x="2685764" y="6846195"/>
                </a:moveTo>
                <a:lnTo>
                  <a:pt x="0" y="2829736"/>
                </a:lnTo>
                <a:cubicBezTo>
                  <a:pt x="1117656" y="2167917"/>
                  <a:pt x="3484596" y="621140"/>
                  <a:pt x="4528067" y="0"/>
                </a:cubicBezTo>
                <a:lnTo>
                  <a:pt x="6935984" y="17295"/>
                </a:lnTo>
                <a:lnTo>
                  <a:pt x="6904178" y="6846195"/>
                </a:lnTo>
                <a:lnTo>
                  <a:pt x="2685764" y="6846195"/>
                </a:lnTo>
                <a:close/>
              </a:path>
            </a:pathLst>
          </a:custGeom>
          <a:noFill/>
        </p:spPr>
        <p:txBody>
          <a:bodyPr/>
          <a:lstStyle>
            <a:lvl1pPr>
              <a:defRPr>
                <a:noFill/>
              </a:defRPr>
            </a:lvl1pPr>
          </a:lstStyle>
          <a:p>
            <a:endParaRPr lang="zh-CN" altLang="en-US" dirty="0"/>
          </a:p>
        </p:txBody>
      </p:sp>
      <p:sp>
        <p:nvSpPr>
          <p:cNvPr id="30" name="图片占位符 13"/>
          <p:cNvSpPr>
            <a:spLocks noGrp="1"/>
          </p:cNvSpPr>
          <p:nvPr>
            <p:ph type="pic" sz="quarter" idx="14"/>
          </p:nvPr>
        </p:nvSpPr>
        <p:spPr>
          <a:xfrm rot="10800000">
            <a:off x="7883293" y="-20321"/>
            <a:ext cx="4335825" cy="3853181"/>
          </a:xfrm>
          <a:custGeom>
            <a:avLst/>
            <a:gdLst>
              <a:gd name="connsiteX0" fmla="*/ 0 w 4218414"/>
              <a:gd name="connsiteY0" fmla="*/ 2377440 h 2377440"/>
              <a:gd name="connsiteX1" fmla="*/ 0 w 4218414"/>
              <a:gd name="connsiteY1" fmla="*/ 0 h 2377440"/>
              <a:gd name="connsiteX2" fmla="*/ 4218414 w 4218414"/>
              <a:gd name="connsiteY2" fmla="*/ 2377440 h 2377440"/>
              <a:gd name="connsiteX3" fmla="*/ 0 w 4218414"/>
              <a:gd name="connsiteY3" fmla="*/ 2377440 h 2377440"/>
              <a:gd name="connsiteX0-1" fmla="*/ 0 w 4218414"/>
              <a:gd name="connsiteY0-2" fmla="*/ 3954606 h 3954606"/>
              <a:gd name="connsiteX1-3" fmla="*/ 0 w 4218414"/>
              <a:gd name="connsiteY1-4" fmla="*/ 1577166 h 3954606"/>
              <a:gd name="connsiteX2-5" fmla="*/ 2066544 w 4218414"/>
              <a:gd name="connsiteY2-6" fmla="*/ 16590 h 3954606"/>
              <a:gd name="connsiteX3-7" fmla="*/ 4218414 w 4218414"/>
              <a:gd name="connsiteY3-8" fmla="*/ 3954606 h 3954606"/>
              <a:gd name="connsiteX4" fmla="*/ 0 w 4218414"/>
              <a:gd name="connsiteY4" fmla="*/ 3954606 h 3954606"/>
              <a:gd name="connsiteX0-9" fmla="*/ 0 w 4218414"/>
              <a:gd name="connsiteY0-10" fmla="*/ 3938016 h 3938016"/>
              <a:gd name="connsiteX1-11" fmla="*/ 0 w 4218414"/>
              <a:gd name="connsiteY1-12" fmla="*/ 1560576 h 3938016"/>
              <a:gd name="connsiteX2-13" fmla="*/ 2066544 w 4218414"/>
              <a:gd name="connsiteY2-14" fmla="*/ 0 h 3938016"/>
              <a:gd name="connsiteX3-15" fmla="*/ 4218414 w 4218414"/>
              <a:gd name="connsiteY3-16" fmla="*/ 3938016 h 3938016"/>
              <a:gd name="connsiteX4-17" fmla="*/ 0 w 4218414"/>
              <a:gd name="connsiteY4-18" fmla="*/ 3938016 h 3938016"/>
              <a:gd name="connsiteX0-19" fmla="*/ 0 w 4218414"/>
              <a:gd name="connsiteY0-20" fmla="*/ 3938016 h 3938016"/>
              <a:gd name="connsiteX1-21" fmla="*/ 0 w 4218414"/>
              <a:gd name="connsiteY1-22" fmla="*/ 1560576 h 3938016"/>
              <a:gd name="connsiteX2-23" fmla="*/ 2066544 w 4218414"/>
              <a:gd name="connsiteY2-24" fmla="*/ 0 h 3938016"/>
              <a:gd name="connsiteX3-25" fmla="*/ 4218414 w 4218414"/>
              <a:gd name="connsiteY3-26" fmla="*/ 3938016 h 3938016"/>
              <a:gd name="connsiteX4-27" fmla="*/ 0 w 4218414"/>
              <a:gd name="connsiteY4-28" fmla="*/ 3938016 h 3938016"/>
              <a:gd name="connsiteX0-29" fmla="*/ 0 w 4218414"/>
              <a:gd name="connsiteY0-30" fmla="*/ 3956304 h 3956304"/>
              <a:gd name="connsiteX1-31" fmla="*/ 0 w 4218414"/>
              <a:gd name="connsiteY1-32" fmla="*/ 1578864 h 3956304"/>
              <a:gd name="connsiteX2-33" fmla="*/ 2042160 w 4218414"/>
              <a:gd name="connsiteY2-34" fmla="*/ 0 h 3956304"/>
              <a:gd name="connsiteX3-35" fmla="*/ 4218414 w 4218414"/>
              <a:gd name="connsiteY3-36" fmla="*/ 3956304 h 3956304"/>
              <a:gd name="connsiteX4-37" fmla="*/ 0 w 4218414"/>
              <a:gd name="connsiteY4-38" fmla="*/ 3956304 h 3956304"/>
              <a:gd name="connsiteX0-39" fmla="*/ 0 w 4276074"/>
              <a:gd name="connsiteY0-40" fmla="*/ 3320018 h 3320018"/>
              <a:gd name="connsiteX1-41" fmla="*/ 0 w 4276074"/>
              <a:gd name="connsiteY1-42" fmla="*/ 942578 h 3320018"/>
              <a:gd name="connsiteX2-43" fmla="*/ 4276074 w 4276074"/>
              <a:gd name="connsiteY2-44" fmla="*/ 0 h 3320018"/>
              <a:gd name="connsiteX3-45" fmla="*/ 4218414 w 4276074"/>
              <a:gd name="connsiteY3-46" fmla="*/ 3320018 h 3320018"/>
              <a:gd name="connsiteX4-47" fmla="*/ 0 w 4276074"/>
              <a:gd name="connsiteY4-48" fmla="*/ 3320018 h 3320018"/>
              <a:gd name="connsiteX0-49" fmla="*/ 0 w 4276074"/>
              <a:gd name="connsiteY0-50" fmla="*/ 3320018 h 3320018"/>
              <a:gd name="connsiteX1-51" fmla="*/ 0 w 4276074"/>
              <a:gd name="connsiteY1-52" fmla="*/ 942578 h 3320018"/>
              <a:gd name="connsiteX2-53" fmla="*/ 4276074 w 4276074"/>
              <a:gd name="connsiteY2-54" fmla="*/ 0 h 3320018"/>
              <a:gd name="connsiteX3-55" fmla="*/ 4218414 w 4276074"/>
              <a:gd name="connsiteY3-56" fmla="*/ 3320018 h 3320018"/>
              <a:gd name="connsiteX4-57" fmla="*/ 0 w 4276074"/>
              <a:gd name="connsiteY4-58" fmla="*/ 3320018 h 3320018"/>
              <a:gd name="connsiteX0-59" fmla="*/ 0 w 4276074"/>
              <a:gd name="connsiteY0-60" fmla="*/ 3320018 h 3320018"/>
              <a:gd name="connsiteX1-61" fmla="*/ 0 w 4276074"/>
              <a:gd name="connsiteY1-62" fmla="*/ 942578 h 3320018"/>
              <a:gd name="connsiteX2-63" fmla="*/ 4276074 w 4276074"/>
              <a:gd name="connsiteY2-64" fmla="*/ 0 h 3320018"/>
              <a:gd name="connsiteX3-65" fmla="*/ 4218414 w 4276074"/>
              <a:gd name="connsiteY3-66" fmla="*/ 3320018 h 3320018"/>
              <a:gd name="connsiteX4-67" fmla="*/ 0 w 4276074"/>
              <a:gd name="connsiteY4-68" fmla="*/ 3320018 h 3320018"/>
              <a:gd name="connsiteX0-69" fmla="*/ 0 w 4287425"/>
              <a:gd name="connsiteY0-70" fmla="*/ 3320018 h 3348329"/>
              <a:gd name="connsiteX1-71" fmla="*/ 0 w 4287425"/>
              <a:gd name="connsiteY1-72" fmla="*/ 942578 h 3348329"/>
              <a:gd name="connsiteX2-73" fmla="*/ 4276074 w 4287425"/>
              <a:gd name="connsiteY2-74" fmla="*/ 0 h 3348329"/>
              <a:gd name="connsiteX3-75" fmla="*/ 4287425 w 4287425"/>
              <a:gd name="connsiteY3-76" fmla="*/ 3348329 h 3348329"/>
              <a:gd name="connsiteX4-77" fmla="*/ 0 w 4287425"/>
              <a:gd name="connsiteY4-78" fmla="*/ 3320018 h 3348329"/>
              <a:gd name="connsiteX0-79" fmla="*/ 0 w 4291875"/>
              <a:gd name="connsiteY0-80" fmla="*/ 3320018 h 3348329"/>
              <a:gd name="connsiteX1-81" fmla="*/ 0 w 4291875"/>
              <a:gd name="connsiteY1-82" fmla="*/ 942578 h 3348329"/>
              <a:gd name="connsiteX2-83" fmla="*/ 4276074 w 4291875"/>
              <a:gd name="connsiteY2-84" fmla="*/ 0 h 3348329"/>
              <a:gd name="connsiteX3-85" fmla="*/ 4287425 w 4291875"/>
              <a:gd name="connsiteY3-86" fmla="*/ 3348329 h 3348329"/>
              <a:gd name="connsiteX4-87" fmla="*/ 0 w 4291875"/>
              <a:gd name="connsiteY4-88" fmla="*/ 3320018 h 3348329"/>
              <a:gd name="connsiteX0-89" fmla="*/ 0 w 4315726"/>
              <a:gd name="connsiteY0-90" fmla="*/ 3320018 h 3334173"/>
              <a:gd name="connsiteX1-91" fmla="*/ 0 w 4315726"/>
              <a:gd name="connsiteY1-92" fmla="*/ 942578 h 3334173"/>
              <a:gd name="connsiteX2-93" fmla="*/ 4276074 w 4315726"/>
              <a:gd name="connsiteY2-94" fmla="*/ 0 h 3334173"/>
              <a:gd name="connsiteX3-95" fmla="*/ 4313304 w 4315726"/>
              <a:gd name="connsiteY3-96" fmla="*/ 3334173 h 3334173"/>
              <a:gd name="connsiteX4-97" fmla="*/ 0 w 4315726"/>
              <a:gd name="connsiteY4-98" fmla="*/ 3320018 h 3334173"/>
              <a:gd name="connsiteX0-99" fmla="*/ 0 w 4322749"/>
              <a:gd name="connsiteY0-100" fmla="*/ 3312940 h 3327095"/>
              <a:gd name="connsiteX1-101" fmla="*/ 0 w 4322749"/>
              <a:gd name="connsiteY1-102" fmla="*/ 935500 h 3327095"/>
              <a:gd name="connsiteX2-103" fmla="*/ 4319206 w 4322749"/>
              <a:gd name="connsiteY2-104" fmla="*/ 0 h 3327095"/>
              <a:gd name="connsiteX3-105" fmla="*/ 4313304 w 4322749"/>
              <a:gd name="connsiteY3-106" fmla="*/ 3327095 h 3327095"/>
              <a:gd name="connsiteX4-107" fmla="*/ 0 w 4322749"/>
              <a:gd name="connsiteY4-108" fmla="*/ 3312940 h 3327095"/>
              <a:gd name="connsiteX0-109" fmla="*/ 7620 w 4330369"/>
              <a:gd name="connsiteY0-110" fmla="*/ 3312940 h 3327095"/>
              <a:gd name="connsiteX1-111" fmla="*/ 0 w 4330369"/>
              <a:gd name="connsiteY1-112" fmla="*/ 894481 h 3327095"/>
              <a:gd name="connsiteX2-113" fmla="*/ 4326826 w 4330369"/>
              <a:gd name="connsiteY2-114" fmla="*/ 0 h 3327095"/>
              <a:gd name="connsiteX3-115" fmla="*/ 4320924 w 4330369"/>
              <a:gd name="connsiteY3-116" fmla="*/ 3327095 h 3327095"/>
              <a:gd name="connsiteX4-117" fmla="*/ 7620 w 4330369"/>
              <a:gd name="connsiteY4-118" fmla="*/ 3312940 h 3327095"/>
              <a:gd name="connsiteX0-119" fmla="*/ 7620 w 4335825"/>
              <a:gd name="connsiteY0-120" fmla="*/ 3442833 h 3456988"/>
              <a:gd name="connsiteX1-121" fmla="*/ 0 w 4335825"/>
              <a:gd name="connsiteY1-122" fmla="*/ 1024374 h 3456988"/>
              <a:gd name="connsiteX2-123" fmla="*/ 4334446 w 4335825"/>
              <a:gd name="connsiteY2-124" fmla="*/ 0 h 3456988"/>
              <a:gd name="connsiteX3-125" fmla="*/ 4320924 w 4335825"/>
              <a:gd name="connsiteY3-126" fmla="*/ 3456988 h 3456988"/>
              <a:gd name="connsiteX4-127" fmla="*/ 7620 w 4335825"/>
              <a:gd name="connsiteY4-128" fmla="*/ 3442833 h 3456988"/>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4335825" h="3456988">
                <a:moveTo>
                  <a:pt x="7620" y="3442833"/>
                </a:moveTo>
                <a:lnTo>
                  <a:pt x="0" y="1024374"/>
                </a:lnTo>
                <a:lnTo>
                  <a:pt x="4334446" y="0"/>
                </a:lnTo>
                <a:cubicBezTo>
                  <a:pt x="4338230" y="1116110"/>
                  <a:pt x="4334392" y="2383345"/>
                  <a:pt x="4320924" y="3456988"/>
                </a:cubicBezTo>
                <a:lnTo>
                  <a:pt x="7620" y="3442833"/>
                </a:lnTo>
                <a:close/>
              </a:path>
            </a:pathLst>
          </a:custGeom>
          <a:noFill/>
        </p:spPr>
        <p:txBody>
          <a:bodyPr/>
          <a:lstStyle>
            <a:lvl1pPr>
              <a:defRPr>
                <a:noFill/>
              </a:defRPr>
            </a:lvl1pPr>
          </a:lstStyle>
          <a:p>
            <a:endParaRPr lang="zh-CN" alt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4_自定义版式">
    <p:spTree>
      <p:nvGrpSpPr>
        <p:cNvPr id="1" name=""/>
        <p:cNvGrpSpPr/>
        <p:nvPr/>
      </p:nvGrpSpPr>
      <p:grpSpPr>
        <a:xfrm>
          <a:off x="0" y="0"/>
          <a:ext cx="0" cy="0"/>
          <a:chOff x="0" y="0"/>
          <a:chExt cx="0" cy="0"/>
        </a:xfrm>
      </p:grpSpPr>
      <p:sp>
        <p:nvSpPr>
          <p:cNvPr id="27" name="图片占位符 26"/>
          <p:cNvSpPr>
            <a:spLocks noGrp="1"/>
          </p:cNvSpPr>
          <p:nvPr>
            <p:ph type="pic" sz="quarter" idx="10"/>
          </p:nvPr>
        </p:nvSpPr>
        <p:spPr>
          <a:xfrm rot="18915114">
            <a:off x="2270930" y="-151823"/>
            <a:ext cx="6861133" cy="4158314"/>
          </a:xfrm>
        </p:spPr>
        <p:txBody>
          <a:bodyPr/>
          <a:lstStyle>
            <a:lvl1pPr>
              <a:defRPr>
                <a:noFill/>
              </a:defRPr>
            </a:lvl1pPr>
          </a:lstStyle>
          <a:p>
            <a:endParaRPr lang="zh-CN" altLang="en-US"/>
          </a:p>
        </p:txBody>
      </p:sp>
      <p:sp>
        <p:nvSpPr>
          <p:cNvPr id="28" name="图片占位符 26"/>
          <p:cNvSpPr>
            <a:spLocks noGrp="1"/>
          </p:cNvSpPr>
          <p:nvPr>
            <p:ph type="pic" sz="quarter" idx="11"/>
          </p:nvPr>
        </p:nvSpPr>
        <p:spPr>
          <a:xfrm rot="18915114">
            <a:off x="9183775" y="-555149"/>
            <a:ext cx="6287610" cy="3837962"/>
          </a:xfrm>
        </p:spPr>
        <p:txBody>
          <a:bodyPr/>
          <a:lstStyle>
            <a:lvl1pPr>
              <a:defRPr>
                <a:noFill/>
              </a:defRPr>
            </a:lvl1pPr>
          </a:lstStyle>
          <a:p>
            <a:endParaRPr lang="zh-CN" altLang="en-US"/>
          </a:p>
        </p:txBody>
      </p:sp>
      <p:sp>
        <p:nvSpPr>
          <p:cNvPr id="29" name="图片占位符 26"/>
          <p:cNvSpPr>
            <a:spLocks noGrp="1"/>
          </p:cNvSpPr>
          <p:nvPr>
            <p:ph type="pic" sz="quarter" idx="12"/>
          </p:nvPr>
        </p:nvSpPr>
        <p:spPr>
          <a:xfrm rot="2700000">
            <a:off x="5484988" y="4674129"/>
            <a:ext cx="8328862" cy="5069249"/>
          </a:xfrm>
        </p:spPr>
        <p:txBody>
          <a:bodyPr/>
          <a:lstStyle>
            <a:lvl1pPr>
              <a:defRPr>
                <a:noFill/>
              </a:defRPr>
            </a:lvl1pPr>
          </a:lstStyle>
          <a:p>
            <a:endParaRPr lang="zh-CN" altLang="en-US"/>
          </a:p>
        </p:txBody>
      </p:sp>
      <p:sp>
        <p:nvSpPr>
          <p:cNvPr id="30" name="图片占位符 26"/>
          <p:cNvSpPr>
            <a:spLocks noGrp="1"/>
          </p:cNvSpPr>
          <p:nvPr>
            <p:ph type="pic" sz="quarter" idx="13"/>
          </p:nvPr>
        </p:nvSpPr>
        <p:spPr>
          <a:xfrm rot="2700000">
            <a:off x="-253144" y="4608528"/>
            <a:ext cx="5426942" cy="2960117"/>
          </a:xfrm>
        </p:spPr>
        <p:txBody>
          <a:bodyPr/>
          <a:lstStyle>
            <a:lvl1pPr>
              <a:defRPr>
                <a:noFill/>
              </a:defRPr>
            </a:lvl1pPr>
          </a:lstStyle>
          <a:p>
            <a:endParaRPr lang="zh-CN" altLang="en-US"/>
          </a:p>
        </p:txBody>
      </p:sp>
      <p:sp>
        <p:nvSpPr>
          <p:cNvPr id="31" name="图片占位符 26"/>
          <p:cNvSpPr>
            <a:spLocks noGrp="1"/>
          </p:cNvSpPr>
          <p:nvPr>
            <p:ph type="pic" sz="quarter" idx="14"/>
          </p:nvPr>
        </p:nvSpPr>
        <p:spPr>
          <a:xfrm rot="18900000">
            <a:off x="-2738547" y="-1431407"/>
            <a:ext cx="6849613" cy="4192815"/>
          </a:xfrm>
        </p:spPr>
        <p:txBody>
          <a:bodyPr/>
          <a:lstStyle>
            <a:lvl1pPr>
              <a:defRPr>
                <a:noFill/>
              </a:defRPr>
            </a:lvl1pPr>
          </a:lstStyle>
          <a:p>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3_自定义版式">
    <p:spTree>
      <p:nvGrpSpPr>
        <p:cNvPr id="1" name=""/>
        <p:cNvGrpSpPr/>
        <p:nvPr/>
      </p:nvGrpSpPr>
      <p:grpSpPr>
        <a:xfrm>
          <a:off x="0" y="0"/>
          <a:ext cx="0" cy="0"/>
          <a:chOff x="0" y="0"/>
          <a:chExt cx="0" cy="0"/>
        </a:xfrm>
      </p:grpSpPr>
      <p:sp>
        <p:nvSpPr>
          <p:cNvPr id="77" name="图片占位符 67"/>
          <p:cNvSpPr>
            <a:spLocks noGrp="1"/>
          </p:cNvSpPr>
          <p:nvPr>
            <p:ph type="pic" sz="quarter" idx="19"/>
          </p:nvPr>
        </p:nvSpPr>
        <p:spPr>
          <a:xfrm>
            <a:off x="2543841" y="832485"/>
            <a:ext cx="2024063" cy="2684462"/>
          </a:xfrm>
        </p:spPr>
        <p:txBody>
          <a:bodyPr/>
          <a:lstStyle>
            <a:lvl1pPr>
              <a:defRPr>
                <a:noFill/>
              </a:defRPr>
            </a:lvl1pPr>
          </a:lstStyle>
          <a:p>
            <a:endParaRPr lang="zh-CN" altLang="en-US"/>
          </a:p>
        </p:txBody>
      </p:sp>
      <p:sp>
        <p:nvSpPr>
          <p:cNvPr id="78" name="图片占位符 67"/>
          <p:cNvSpPr>
            <a:spLocks noGrp="1"/>
          </p:cNvSpPr>
          <p:nvPr>
            <p:ph type="pic" sz="quarter" idx="20"/>
          </p:nvPr>
        </p:nvSpPr>
        <p:spPr>
          <a:xfrm>
            <a:off x="5162312" y="832485"/>
            <a:ext cx="2024063" cy="2684462"/>
          </a:xfrm>
        </p:spPr>
        <p:txBody>
          <a:bodyPr/>
          <a:lstStyle>
            <a:lvl1pPr>
              <a:defRPr>
                <a:noFill/>
              </a:defRPr>
            </a:lvl1pPr>
          </a:lstStyle>
          <a:p>
            <a:endParaRPr lang="zh-CN" altLang="en-US"/>
          </a:p>
        </p:txBody>
      </p:sp>
      <p:sp>
        <p:nvSpPr>
          <p:cNvPr id="79" name="图片占位符 67"/>
          <p:cNvSpPr>
            <a:spLocks noGrp="1"/>
          </p:cNvSpPr>
          <p:nvPr>
            <p:ph type="pic" sz="quarter" idx="21"/>
          </p:nvPr>
        </p:nvSpPr>
        <p:spPr>
          <a:xfrm>
            <a:off x="7792370" y="854555"/>
            <a:ext cx="2024063" cy="2684462"/>
          </a:xfrm>
        </p:spPr>
        <p:txBody>
          <a:bodyPr/>
          <a:lstStyle>
            <a:lvl1pPr>
              <a:defRPr>
                <a:noFill/>
              </a:defRPr>
            </a:lvl1pPr>
          </a:lstStyle>
          <a:p>
            <a:endParaRPr lang="zh-CN" altLang="en-US" dirty="0"/>
          </a:p>
        </p:txBody>
      </p:sp>
      <p:sp>
        <p:nvSpPr>
          <p:cNvPr id="73" name="图片占位符 67"/>
          <p:cNvSpPr>
            <a:spLocks noGrp="1"/>
          </p:cNvSpPr>
          <p:nvPr>
            <p:ph type="pic" sz="quarter" idx="15"/>
          </p:nvPr>
        </p:nvSpPr>
        <p:spPr>
          <a:xfrm>
            <a:off x="3836506" y="2137489"/>
            <a:ext cx="2024063" cy="2684462"/>
          </a:xfrm>
        </p:spPr>
        <p:txBody>
          <a:bodyPr/>
          <a:lstStyle>
            <a:lvl1pPr>
              <a:defRPr>
                <a:noFill/>
              </a:defRPr>
            </a:lvl1pPr>
          </a:lstStyle>
          <a:p>
            <a:endParaRPr lang="zh-CN" altLang="en-US"/>
          </a:p>
        </p:txBody>
      </p:sp>
      <p:sp>
        <p:nvSpPr>
          <p:cNvPr id="74" name="图片占位符 67"/>
          <p:cNvSpPr>
            <a:spLocks noGrp="1"/>
          </p:cNvSpPr>
          <p:nvPr>
            <p:ph type="pic" sz="quarter" idx="16"/>
          </p:nvPr>
        </p:nvSpPr>
        <p:spPr>
          <a:xfrm>
            <a:off x="6447357" y="2137489"/>
            <a:ext cx="2024063" cy="2684462"/>
          </a:xfrm>
        </p:spPr>
        <p:txBody>
          <a:bodyPr/>
          <a:lstStyle>
            <a:lvl1pPr>
              <a:defRPr>
                <a:noFill/>
              </a:defRPr>
            </a:lvl1pPr>
          </a:lstStyle>
          <a:p>
            <a:endParaRPr lang="zh-CN" altLang="en-US"/>
          </a:p>
        </p:txBody>
      </p:sp>
      <p:sp>
        <p:nvSpPr>
          <p:cNvPr id="75" name="图片占位符 67"/>
          <p:cNvSpPr>
            <a:spLocks noGrp="1"/>
          </p:cNvSpPr>
          <p:nvPr>
            <p:ph type="pic" sz="quarter" idx="17"/>
          </p:nvPr>
        </p:nvSpPr>
        <p:spPr>
          <a:xfrm>
            <a:off x="9058208" y="2137489"/>
            <a:ext cx="2024063" cy="2684462"/>
          </a:xfrm>
        </p:spPr>
        <p:txBody>
          <a:bodyPr/>
          <a:lstStyle>
            <a:lvl1pPr>
              <a:defRPr>
                <a:noFill/>
              </a:defRPr>
            </a:lvl1pPr>
          </a:lstStyle>
          <a:p>
            <a:endParaRPr lang="zh-CN" altLang="en-US"/>
          </a:p>
        </p:txBody>
      </p:sp>
      <p:sp>
        <p:nvSpPr>
          <p:cNvPr id="76" name="图片占位符 67"/>
          <p:cNvSpPr>
            <a:spLocks noGrp="1"/>
          </p:cNvSpPr>
          <p:nvPr>
            <p:ph type="pic" sz="quarter" idx="18"/>
          </p:nvPr>
        </p:nvSpPr>
        <p:spPr>
          <a:xfrm>
            <a:off x="1225655" y="2137489"/>
            <a:ext cx="2024063" cy="2684462"/>
          </a:xfrm>
        </p:spPr>
        <p:txBody>
          <a:bodyPr/>
          <a:lstStyle>
            <a:lvl1pPr>
              <a:defRPr>
                <a:noFill/>
              </a:defRPr>
            </a:lvl1pPr>
          </a:lstStyle>
          <a:p>
            <a:endParaRPr lang="zh-CN" altLang="en-US"/>
          </a:p>
        </p:txBody>
      </p:sp>
      <p:sp>
        <p:nvSpPr>
          <p:cNvPr id="68" name="图片占位符 67"/>
          <p:cNvSpPr>
            <a:spLocks noGrp="1"/>
          </p:cNvSpPr>
          <p:nvPr>
            <p:ph type="pic" sz="quarter" idx="10"/>
          </p:nvPr>
        </p:nvSpPr>
        <p:spPr>
          <a:xfrm>
            <a:off x="5074156" y="3624263"/>
            <a:ext cx="2024063" cy="2684462"/>
          </a:xfrm>
        </p:spPr>
        <p:txBody>
          <a:bodyPr/>
          <a:lstStyle>
            <a:lvl1pPr>
              <a:defRPr>
                <a:noFill/>
              </a:defRPr>
            </a:lvl1pPr>
          </a:lstStyle>
          <a:p>
            <a:endParaRPr lang="zh-CN" altLang="en-US"/>
          </a:p>
        </p:txBody>
      </p:sp>
      <p:sp>
        <p:nvSpPr>
          <p:cNvPr id="69" name="图片占位符 67"/>
          <p:cNvSpPr>
            <a:spLocks noGrp="1"/>
          </p:cNvSpPr>
          <p:nvPr>
            <p:ph type="pic" sz="quarter" idx="11"/>
          </p:nvPr>
        </p:nvSpPr>
        <p:spPr>
          <a:xfrm>
            <a:off x="7698527" y="3624263"/>
            <a:ext cx="2024063" cy="2684462"/>
          </a:xfrm>
        </p:spPr>
        <p:txBody>
          <a:bodyPr/>
          <a:lstStyle>
            <a:lvl1pPr>
              <a:defRPr>
                <a:noFill/>
              </a:defRPr>
            </a:lvl1pPr>
          </a:lstStyle>
          <a:p>
            <a:endParaRPr lang="zh-CN" altLang="en-US"/>
          </a:p>
        </p:txBody>
      </p:sp>
      <p:sp>
        <p:nvSpPr>
          <p:cNvPr id="70" name="图片占位符 67"/>
          <p:cNvSpPr>
            <a:spLocks noGrp="1"/>
          </p:cNvSpPr>
          <p:nvPr>
            <p:ph type="pic" sz="quarter" idx="12"/>
          </p:nvPr>
        </p:nvSpPr>
        <p:spPr>
          <a:xfrm>
            <a:off x="10332443" y="3624263"/>
            <a:ext cx="2024063" cy="2684462"/>
          </a:xfrm>
        </p:spPr>
        <p:txBody>
          <a:bodyPr/>
          <a:lstStyle>
            <a:lvl1pPr>
              <a:defRPr>
                <a:noFill/>
              </a:defRPr>
            </a:lvl1pPr>
          </a:lstStyle>
          <a:p>
            <a:endParaRPr lang="zh-CN" altLang="en-US"/>
          </a:p>
        </p:txBody>
      </p:sp>
      <p:sp>
        <p:nvSpPr>
          <p:cNvPr id="71" name="图片占位符 67"/>
          <p:cNvSpPr>
            <a:spLocks noGrp="1"/>
          </p:cNvSpPr>
          <p:nvPr>
            <p:ph type="pic" sz="quarter" idx="13"/>
          </p:nvPr>
        </p:nvSpPr>
        <p:spPr>
          <a:xfrm>
            <a:off x="2454170" y="3624263"/>
            <a:ext cx="2024063" cy="2684462"/>
          </a:xfrm>
        </p:spPr>
        <p:txBody>
          <a:bodyPr/>
          <a:lstStyle>
            <a:lvl1pPr>
              <a:defRPr>
                <a:noFill/>
              </a:defRPr>
            </a:lvl1pPr>
          </a:lstStyle>
          <a:p>
            <a:endParaRPr lang="zh-CN" altLang="en-US"/>
          </a:p>
        </p:txBody>
      </p:sp>
      <p:sp>
        <p:nvSpPr>
          <p:cNvPr id="72" name="图片占位符 67"/>
          <p:cNvSpPr>
            <a:spLocks noGrp="1"/>
          </p:cNvSpPr>
          <p:nvPr>
            <p:ph type="pic" sz="quarter" idx="14"/>
          </p:nvPr>
        </p:nvSpPr>
        <p:spPr>
          <a:xfrm>
            <a:off x="-166518" y="3624263"/>
            <a:ext cx="2024063" cy="2684462"/>
          </a:xfrm>
        </p:spPr>
        <p:txBody>
          <a:bodyPr/>
          <a:lstStyle>
            <a:lvl1pPr>
              <a:defRPr>
                <a:noFill/>
              </a:defRPr>
            </a:lvl1pPr>
          </a:lstStyle>
          <a:p>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66" name="图片占位符 65"/>
          <p:cNvSpPr>
            <a:spLocks noGrp="1"/>
          </p:cNvSpPr>
          <p:nvPr>
            <p:ph type="pic" sz="quarter" idx="10"/>
          </p:nvPr>
        </p:nvSpPr>
        <p:spPr>
          <a:xfrm>
            <a:off x="6728603" y="760630"/>
            <a:ext cx="1600775" cy="2570452"/>
          </a:xfrm>
          <a:custGeom>
            <a:avLst/>
            <a:gdLst>
              <a:gd name="connsiteX0" fmla="*/ 171685 w 1600776"/>
              <a:gd name="connsiteY0" fmla="*/ 0 h 2570452"/>
              <a:gd name="connsiteX1" fmla="*/ 1437662 w 1600776"/>
              <a:gd name="connsiteY1" fmla="*/ 0 h 2570452"/>
              <a:gd name="connsiteX2" fmla="*/ 1600776 w 1600776"/>
              <a:gd name="connsiteY2" fmla="*/ 193685 h 2570452"/>
              <a:gd name="connsiteX3" fmla="*/ 1600776 w 1600776"/>
              <a:gd name="connsiteY3" fmla="*/ 2375354 h 2570452"/>
              <a:gd name="connsiteX4" fmla="*/ 1436471 w 1600776"/>
              <a:gd name="connsiteY4" fmla="*/ 2570452 h 2570452"/>
              <a:gd name="connsiteX5" fmla="*/ 171255 w 1600776"/>
              <a:gd name="connsiteY5" fmla="*/ 2570452 h 2570452"/>
              <a:gd name="connsiteX6" fmla="*/ 0 w 1600776"/>
              <a:gd name="connsiteY6" fmla="*/ 2365751 h 2570452"/>
              <a:gd name="connsiteX7" fmla="*/ 0 w 1600776"/>
              <a:gd name="connsiteY7" fmla="*/ 205216 h 257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776" h="2570452">
                <a:moveTo>
                  <a:pt x="171685" y="0"/>
                </a:moveTo>
                <a:lnTo>
                  <a:pt x="1437662" y="0"/>
                </a:lnTo>
                <a:lnTo>
                  <a:pt x="1600776" y="193685"/>
                </a:lnTo>
                <a:lnTo>
                  <a:pt x="1600776" y="2375354"/>
                </a:lnTo>
                <a:lnTo>
                  <a:pt x="1436471" y="2570452"/>
                </a:lnTo>
                <a:lnTo>
                  <a:pt x="171255" y="2570452"/>
                </a:lnTo>
                <a:lnTo>
                  <a:pt x="0" y="2365751"/>
                </a:lnTo>
                <a:lnTo>
                  <a:pt x="0" y="205216"/>
                </a:lnTo>
                <a:close/>
              </a:path>
            </a:pathLst>
          </a:custGeom>
          <a:noFill/>
          <a:scene3d>
            <a:camera prst="perspectiveFront" fov="3600000">
              <a:rot lat="0" lon="2700000" rev="21300000"/>
            </a:camera>
            <a:lightRig rig="threePt" dir="t"/>
          </a:scene3d>
        </p:spPr>
        <p:txBody>
          <a:bodyPr wrap="square">
            <a:noAutofit/>
          </a:bodyPr>
          <a:lstStyle>
            <a:lvl1pPr>
              <a:defRPr>
                <a:noFill/>
              </a:defRPr>
            </a:lvl1pPr>
          </a:lstStyle>
          <a:p>
            <a:endParaRPr lang="zh-CN" altLang="en-US" dirty="0"/>
          </a:p>
        </p:txBody>
      </p:sp>
      <p:sp>
        <p:nvSpPr>
          <p:cNvPr id="67" name="图片占位符 66"/>
          <p:cNvSpPr>
            <a:spLocks noGrp="1"/>
          </p:cNvSpPr>
          <p:nvPr>
            <p:ph type="pic" sz="quarter" idx="11"/>
          </p:nvPr>
        </p:nvSpPr>
        <p:spPr>
          <a:xfrm>
            <a:off x="7947660" y="692097"/>
            <a:ext cx="1763514" cy="3014217"/>
          </a:xfrm>
          <a:custGeom>
            <a:avLst/>
            <a:gdLst>
              <a:gd name="connsiteX0" fmla="*/ 171685 w 1600776"/>
              <a:gd name="connsiteY0" fmla="*/ 0 h 2570452"/>
              <a:gd name="connsiteX1" fmla="*/ 1437662 w 1600776"/>
              <a:gd name="connsiteY1" fmla="*/ 0 h 2570452"/>
              <a:gd name="connsiteX2" fmla="*/ 1600776 w 1600776"/>
              <a:gd name="connsiteY2" fmla="*/ 193685 h 2570452"/>
              <a:gd name="connsiteX3" fmla="*/ 1600776 w 1600776"/>
              <a:gd name="connsiteY3" fmla="*/ 2375354 h 2570452"/>
              <a:gd name="connsiteX4" fmla="*/ 1436471 w 1600776"/>
              <a:gd name="connsiteY4" fmla="*/ 2570452 h 2570452"/>
              <a:gd name="connsiteX5" fmla="*/ 171255 w 1600776"/>
              <a:gd name="connsiteY5" fmla="*/ 2570452 h 2570452"/>
              <a:gd name="connsiteX6" fmla="*/ 0 w 1600776"/>
              <a:gd name="connsiteY6" fmla="*/ 2365751 h 2570452"/>
              <a:gd name="connsiteX7" fmla="*/ 0 w 1600776"/>
              <a:gd name="connsiteY7" fmla="*/ 205216 h 257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776" h="2570452">
                <a:moveTo>
                  <a:pt x="171685" y="0"/>
                </a:moveTo>
                <a:lnTo>
                  <a:pt x="1437662" y="0"/>
                </a:lnTo>
                <a:lnTo>
                  <a:pt x="1600776" y="193685"/>
                </a:lnTo>
                <a:lnTo>
                  <a:pt x="1600776" y="2375354"/>
                </a:lnTo>
                <a:lnTo>
                  <a:pt x="1436471" y="2570452"/>
                </a:lnTo>
                <a:lnTo>
                  <a:pt x="171255" y="2570452"/>
                </a:lnTo>
                <a:lnTo>
                  <a:pt x="0" y="2365751"/>
                </a:lnTo>
                <a:lnTo>
                  <a:pt x="0" y="205216"/>
                </a:lnTo>
                <a:close/>
              </a:path>
            </a:pathLst>
          </a:custGeom>
          <a:noFill/>
          <a:scene3d>
            <a:camera prst="perspectiveFront" fov="3300000">
              <a:rot lat="0" lon="2700000" rev="21300000"/>
            </a:camera>
            <a:lightRig rig="threePt" dir="t"/>
          </a:scene3d>
        </p:spPr>
        <p:txBody>
          <a:bodyPr wrap="square">
            <a:noAutofit/>
          </a:bodyPr>
          <a:lstStyle>
            <a:lvl1pPr>
              <a:defRPr>
                <a:noFill/>
              </a:defRPr>
            </a:lvl1pPr>
          </a:lstStyle>
          <a:p>
            <a:endParaRPr lang="zh-CN" altLang="en-US" dirty="0"/>
          </a:p>
        </p:txBody>
      </p:sp>
      <p:sp>
        <p:nvSpPr>
          <p:cNvPr id="68" name="图片占位符 67"/>
          <p:cNvSpPr>
            <a:spLocks noGrp="1"/>
          </p:cNvSpPr>
          <p:nvPr>
            <p:ph type="pic" sz="quarter" idx="12"/>
          </p:nvPr>
        </p:nvSpPr>
        <p:spPr>
          <a:xfrm>
            <a:off x="9225546" y="598797"/>
            <a:ext cx="2259020" cy="3640964"/>
          </a:xfrm>
          <a:custGeom>
            <a:avLst/>
            <a:gdLst>
              <a:gd name="connsiteX0" fmla="*/ 171685 w 1600776"/>
              <a:gd name="connsiteY0" fmla="*/ 0 h 2570452"/>
              <a:gd name="connsiteX1" fmla="*/ 1437662 w 1600776"/>
              <a:gd name="connsiteY1" fmla="*/ 0 h 2570452"/>
              <a:gd name="connsiteX2" fmla="*/ 1600776 w 1600776"/>
              <a:gd name="connsiteY2" fmla="*/ 193685 h 2570452"/>
              <a:gd name="connsiteX3" fmla="*/ 1600776 w 1600776"/>
              <a:gd name="connsiteY3" fmla="*/ 2375354 h 2570452"/>
              <a:gd name="connsiteX4" fmla="*/ 1436471 w 1600776"/>
              <a:gd name="connsiteY4" fmla="*/ 2570452 h 2570452"/>
              <a:gd name="connsiteX5" fmla="*/ 171255 w 1600776"/>
              <a:gd name="connsiteY5" fmla="*/ 2570452 h 2570452"/>
              <a:gd name="connsiteX6" fmla="*/ 0 w 1600776"/>
              <a:gd name="connsiteY6" fmla="*/ 2365751 h 2570452"/>
              <a:gd name="connsiteX7" fmla="*/ 0 w 1600776"/>
              <a:gd name="connsiteY7" fmla="*/ 205216 h 257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776" h="2570452">
                <a:moveTo>
                  <a:pt x="171685" y="0"/>
                </a:moveTo>
                <a:lnTo>
                  <a:pt x="1437662" y="0"/>
                </a:lnTo>
                <a:lnTo>
                  <a:pt x="1600776" y="193685"/>
                </a:lnTo>
                <a:lnTo>
                  <a:pt x="1600776" y="2375354"/>
                </a:lnTo>
                <a:lnTo>
                  <a:pt x="1436471" y="2570452"/>
                </a:lnTo>
                <a:lnTo>
                  <a:pt x="171255" y="2570452"/>
                </a:lnTo>
                <a:lnTo>
                  <a:pt x="0" y="2365751"/>
                </a:lnTo>
                <a:lnTo>
                  <a:pt x="0" y="205216"/>
                </a:lnTo>
                <a:close/>
              </a:path>
            </a:pathLst>
          </a:custGeom>
          <a:noFill/>
          <a:scene3d>
            <a:camera prst="perspectiveFront" fov="3000000">
              <a:rot lat="0" lon="2700000" rev="21300000"/>
            </a:camera>
            <a:lightRig rig="threePt" dir="t"/>
          </a:scene3d>
        </p:spPr>
        <p:txBody>
          <a:bodyPr wrap="square">
            <a:noAutofit/>
          </a:bodyPr>
          <a:lstStyle>
            <a:lvl1pPr>
              <a:defRPr>
                <a:noFill/>
              </a:defRPr>
            </a:lvl1pPr>
          </a:lstStyle>
          <a:p>
            <a:endParaRPr lang="zh-CN" altLang="en-US" dirty="0"/>
          </a:p>
        </p:txBody>
      </p:sp>
      <p:sp>
        <p:nvSpPr>
          <p:cNvPr id="69" name="图片占位符 68"/>
          <p:cNvSpPr>
            <a:spLocks noGrp="1"/>
          </p:cNvSpPr>
          <p:nvPr>
            <p:ph type="pic" sz="quarter" idx="13"/>
          </p:nvPr>
        </p:nvSpPr>
        <p:spPr>
          <a:xfrm>
            <a:off x="10837129" y="553076"/>
            <a:ext cx="2699363" cy="4334509"/>
          </a:xfrm>
          <a:custGeom>
            <a:avLst/>
            <a:gdLst>
              <a:gd name="connsiteX0" fmla="*/ 171685 w 1600776"/>
              <a:gd name="connsiteY0" fmla="*/ 0 h 2570452"/>
              <a:gd name="connsiteX1" fmla="*/ 1437662 w 1600776"/>
              <a:gd name="connsiteY1" fmla="*/ 0 h 2570452"/>
              <a:gd name="connsiteX2" fmla="*/ 1600776 w 1600776"/>
              <a:gd name="connsiteY2" fmla="*/ 193685 h 2570452"/>
              <a:gd name="connsiteX3" fmla="*/ 1600776 w 1600776"/>
              <a:gd name="connsiteY3" fmla="*/ 2375354 h 2570452"/>
              <a:gd name="connsiteX4" fmla="*/ 1436471 w 1600776"/>
              <a:gd name="connsiteY4" fmla="*/ 2570452 h 2570452"/>
              <a:gd name="connsiteX5" fmla="*/ 171255 w 1600776"/>
              <a:gd name="connsiteY5" fmla="*/ 2570452 h 2570452"/>
              <a:gd name="connsiteX6" fmla="*/ 0 w 1600776"/>
              <a:gd name="connsiteY6" fmla="*/ 2365751 h 2570452"/>
              <a:gd name="connsiteX7" fmla="*/ 0 w 1600776"/>
              <a:gd name="connsiteY7" fmla="*/ 205216 h 257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776" h="2570452">
                <a:moveTo>
                  <a:pt x="171685" y="0"/>
                </a:moveTo>
                <a:lnTo>
                  <a:pt x="1437662" y="0"/>
                </a:lnTo>
                <a:lnTo>
                  <a:pt x="1600776" y="193685"/>
                </a:lnTo>
                <a:lnTo>
                  <a:pt x="1600776" y="2375354"/>
                </a:lnTo>
                <a:lnTo>
                  <a:pt x="1436471" y="2570452"/>
                </a:lnTo>
                <a:lnTo>
                  <a:pt x="171255" y="2570452"/>
                </a:lnTo>
                <a:lnTo>
                  <a:pt x="0" y="2365751"/>
                </a:lnTo>
                <a:lnTo>
                  <a:pt x="0" y="205216"/>
                </a:lnTo>
                <a:close/>
              </a:path>
            </a:pathLst>
          </a:custGeom>
          <a:noFill/>
          <a:scene3d>
            <a:camera prst="perspectiveFront" fov="3600000">
              <a:rot lat="0" lon="2700000" rev="21300000"/>
            </a:camera>
            <a:lightRig rig="threePt" dir="t"/>
          </a:scene3d>
        </p:spPr>
        <p:txBody>
          <a:bodyPr wrap="square">
            <a:noAutofit/>
          </a:bodyPr>
          <a:lstStyle>
            <a:lvl1pPr>
              <a:defRPr>
                <a:noFill/>
              </a:defRPr>
            </a:lvl1pPr>
          </a:lstStyle>
          <a:p>
            <a:endParaRPr lang="zh-CN" altLang="en-US" dirty="0"/>
          </a:p>
        </p:txBody>
      </p:sp>
      <p:sp>
        <p:nvSpPr>
          <p:cNvPr id="70" name="图片占位符 69"/>
          <p:cNvSpPr>
            <a:spLocks noGrp="1"/>
          </p:cNvSpPr>
          <p:nvPr>
            <p:ph type="pic" sz="quarter" idx="14"/>
          </p:nvPr>
        </p:nvSpPr>
        <p:spPr>
          <a:xfrm>
            <a:off x="3863437" y="768251"/>
            <a:ext cx="1600775" cy="2570452"/>
          </a:xfrm>
          <a:custGeom>
            <a:avLst/>
            <a:gdLst>
              <a:gd name="connsiteX0" fmla="*/ 171685 w 1600776"/>
              <a:gd name="connsiteY0" fmla="*/ 0 h 2570452"/>
              <a:gd name="connsiteX1" fmla="*/ 1437662 w 1600776"/>
              <a:gd name="connsiteY1" fmla="*/ 0 h 2570452"/>
              <a:gd name="connsiteX2" fmla="*/ 1600776 w 1600776"/>
              <a:gd name="connsiteY2" fmla="*/ 193685 h 2570452"/>
              <a:gd name="connsiteX3" fmla="*/ 1600776 w 1600776"/>
              <a:gd name="connsiteY3" fmla="*/ 2375354 h 2570452"/>
              <a:gd name="connsiteX4" fmla="*/ 1436471 w 1600776"/>
              <a:gd name="connsiteY4" fmla="*/ 2570452 h 2570452"/>
              <a:gd name="connsiteX5" fmla="*/ 171255 w 1600776"/>
              <a:gd name="connsiteY5" fmla="*/ 2570452 h 2570452"/>
              <a:gd name="connsiteX6" fmla="*/ 0 w 1600776"/>
              <a:gd name="connsiteY6" fmla="*/ 2365751 h 2570452"/>
              <a:gd name="connsiteX7" fmla="*/ 0 w 1600776"/>
              <a:gd name="connsiteY7" fmla="*/ 205216 h 257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776" h="2570452">
                <a:moveTo>
                  <a:pt x="171685" y="0"/>
                </a:moveTo>
                <a:lnTo>
                  <a:pt x="1437662" y="0"/>
                </a:lnTo>
                <a:lnTo>
                  <a:pt x="1600776" y="193685"/>
                </a:lnTo>
                <a:lnTo>
                  <a:pt x="1600776" y="2375354"/>
                </a:lnTo>
                <a:lnTo>
                  <a:pt x="1436471" y="2570452"/>
                </a:lnTo>
                <a:lnTo>
                  <a:pt x="171255" y="2570452"/>
                </a:lnTo>
                <a:lnTo>
                  <a:pt x="0" y="2365751"/>
                </a:lnTo>
                <a:lnTo>
                  <a:pt x="0" y="205216"/>
                </a:lnTo>
                <a:close/>
              </a:path>
            </a:pathLst>
          </a:custGeom>
          <a:noFill/>
          <a:scene3d>
            <a:camera prst="perspectiveFront" fov="3600000">
              <a:rot lat="0" lon="18900000" rev="300000"/>
            </a:camera>
            <a:lightRig rig="threePt" dir="t"/>
          </a:scene3d>
        </p:spPr>
        <p:txBody>
          <a:bodyPr wrap="square">
            <a:noAutofit/>
          </a:bodyPr>
          <a:lstStyle>
            <a:lvl1pPr>
              <a:defRPr>
                <a:noFill/>
              </a:defRPr>
            </a:lvl1pPr>
          </a:lstStyle>
          <a:p>
            <a:endParaRPr lang="zh-CN" altLang="en-US" dirty="0"/>
          </a:p>
        </p:txBody>
      </p:sp>
      <p:sp>
        <p:nvSpPr>
          <p:cNvPr id="71" name="图片占位符 70"/>
          <p:cNvSpPr>
            <a:spLocks noGrp="1"/>
          </p:cNvSpPr>
          <p:nvPr>
            <p:ph type="pic" sz="quarter" idx="15"/>
          </p:nvPr>
        </p:nvSpPr>
        <p:spPr>
          <a:xfrm>
            <a:off x="2468249" y="692097"/>
            <a:ext cx="1763514" cy="3014217"/>
          </a:xfrm>
          <a:custGeom>
            <a:avLst/>
            <a:gdLst>
              <a:gd name="connsiteX0" fmla="*/ 171685 w 1600776"/>
              <a:gd name="connsiteY0" fmla="*/ 0 h 2570452"/>
              <a:gd name="connsiteX1" fmla="*/ 1437662 w 1600776"/>
              <a:gd name="connsiteY1" fmla="*/ 0 h 2570452"/>
              <a:gd name="connsiteX2" fmla="*/ 1600776 w 1600776"/>
              <a:gd name="connsiteY2" fmla="*/ 193685 h 2570452"/>
              <a:gd name="connsiteX3" fmla="*/ 1600776 w 1600776"/>
              <a:gd name="connsiteY3" fmla="*/ 2375354 h 2570452"/>
              <a:gd name="connsiteX4" fmla="*/ 1436471 w 1600776"/>
              <a:gd name="connsiteY4" fmla="*/ 2570452 h 2570452"/>
              <a:gd name="connsiteX5" fmla="*/ 171255 w 1600776"/>
              <a:gd name="connsiteY5" fmla="*/ 2570452 h 2570452"/>
              <a:gd name="connsiteX6" fmla="*/ 0 w 1600776"/>
              <a:gd name="connsiteY6" fmla="*/ 2365751 h 2570452"/>
              <a:gd name="connsiteX7" fmla="*/ 0 w 1600776"/>
              <a:gd name="connsiteY7" fmla="*/ 205216 h 257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776" h="2570452">
                <a:moveTo>
                  <a:pt x="171685" y="0"/>
                </a:moveTo>
                <a:lnTo>
                  <a:pt x="1437662" y="0"/>
                </a:lnTo>
                <a:lnTo>
                  <a:pt x="1600776" y="193685"/>
                </a:lnTo>
                <a:lnTo>
                  <a:pt x="1600776" y="2375354"/>
                </a:lnTo>
                <a:lnTo>
                  <a:pt x="1436471" y="2570452"/>
                </a:lnTo>
                <a:lnTo>
                  <a:pt x="171255" y="2570452"/>
                </a:lnTo>
                <a:lnTo>
                  <a:pt x="0" y="2365751"/>
                </a:lnTo>
                <a:lnTo>
                  <a:pt x="0" y="205216"/>
                </a:lnTo>
                <a:close/>
              </a:path>
            </a:pathLst>
          </a:custGeom>
          <a:noFill/>
          <a:scene3d>
            <a:camera prst="perspectiveFront" fov="3300000">
              <a:rot lat="0" lon="18900000" rev="300000"/>
            </a:camera>
            <a:lightRig rig="threePt" dir="t"/>
          </a:scene3d>
        </p:spPr>
        <p:txBody>
          <a:bodyPr wrap="square">
            <a:noAutofit/>
          </a:bodyPr>
          <a:lstStyle>
            <a:lvl1pPr>
              <a:defRPr>
                <a:noFill/>
              </a:defRPr>
            </a:lvl1pPr>
          </a:lstStyle>
          <a:p>
            <a:endParaRPr lang="zh-CN" altLang="en-US" dirty="0"/>
          </a:p>
        </p:txBody>
      </p:sp>
      <p:sp>
        <p:nvSpPr>
          <p:cNvPr id="72" name="图片占位符 71"/>
          <p:cNvSpPr>
            <a:spLocks noGrp="1"/>
          </p:cNvSpPr>
          <p:nvPr>
            <p:ph type="pic" sz="quarter" idx="16"/>
          </p:nvPr>
        </p:nvSpPr>
        <p:spPr>
          <a:xfrm>
            <a:off x="695230" y="598797"/>
            <a:ext cx="2259020" cy="3640964"/>
          </a:xfrm>
          <a:custGeom>
            <a:avLst/>
            <a:gdLst>
              <a:gd name="connsiteX0" fmla="*/ 171685 w 1600776"/>
              <a:gd name="connsiteY0" fmla="*/ 0 h 2570452"/>
              <a:gd name="connsiteX1" fmla="*/ 1437662 w 1600776"/>
              <a:gd name="connsiteY1" fmla="*/ 0 h 2570452"/>
              <a:gd name="connsiteX2" fmla="*/ 1600776 w 1600776"/>
              <a:gd name="connsiteY2" fmla="*/ 193685 h 2570452"/>
              <a:gd name="connsiteX3" fmla="*/ 1600776 w 1600776"/>
              <a:gd name="connsiteY3" fmla="*/ 2375354 h 2570452"/>
              <a:gd name="connsiteX4" fmla="*/ 1436471 w 1600776"/>
              <a:gd name="connsiteY4" fmla="*/ 2570452 h 2570452"/>
              <a:gd name="connsiteX5" fmla="*/ 171255 w 1600776"/>
              <a:gd name="connsiteY5" fmla="*/ 2570452 h 2570452"/>
              <a:gd name="connsiteX6" fmla="*/ 0 w 1600776"/>
              <a:gd name="connsiteY6" fmla="*/ 2365751 h 2570452"/>
              <a:gd name="connsiteX7" fmla="*/ 0 w 1600776"/>
              <a:gd name="connsiteY7" fmla="*/ 205216 h 257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776" h="2570452">
                <a:moveTo>
                  <a:pt x="171685" y="0"/>
                </a:moveTo>
                <a:lnTo>
                  <a:pt x="1437662" y="0"/>
                </a:lnTo>
                <a:lnTo>
                  <a:pt x="1600776" y="193685"/>
                </a:lnTo>
                <a:lnTo>
                  <a:pt x="1600776" y="2375354"/>
                </a:lnTo>
                <a:lnTo>
                  <a:pt x="1436471" y="2570452"/>
                </a:lnTo>
                <a:lnTo>
                  <a:pt x="171255" y="2570452"/>
                </a:lnTo>
                <a:lnTo>
                  <a:pt x="0" y="2365751"/>
                </a:lnTo>
                <a:lnTo>
                  <a:pt x="0" y="205216"/>
                </a:lnTo>
                <a:close/>
              </a:path>
            </a:pathLst>
          </a:custGeom>
          <a:noFill/>
          <a:scene3d>
            <a:camera prst="perspectiveFront" fov="3000000">
              <a:rot lat="0" lon="18900000" rev="300000"/>
            </a:camera>
            <a:lightRig rig="threePt" dir="t"/>
          </a:scene3d>
        </p:spPr>
        <p:txBody>
          <a:bodyPr wrap="square">
            <a:noAutofit/>
          </a:bodyPr>
          <a:lstStyle>
            <a:lvl1pPr>
              <a:defRPr>
                <a:noFill/>
              </a:defRPr>
            </a:lvl1pPr>
          </a:lstStyle>
          <a:p>
            <a:endParaRPr lang="zh-CN" altLang="en-US" dirty="0"/>
          </a:p>
        </p:txBody>
      </p:sp>
      <p:sp>
        <p:nvSpPr>
          <p:cNvPr id="73" name="图片占位符 72"/>
          <p:cNvSpPr>
            <a:spLocks noGrp="1"/>
          </p:cNvSpPr>
          <p:nvPr>
            <p:ph type="pic" sz="quarter" idx="17"/>
          </p:nvPr>
        </p:nvSpPr>
        <p:spPr>
          <a:xfrm>
            <a:off x="-1336128" y="553075"/>
            <a:ext cx="2699363" cy="4334509"/>
          </a:xfrm>
          <a:custGeom>
            <a:avLst/>
            <a:gdLst>
              <a:gd name="connsiteX0" fmla="*/ 171685 w 1600776"/>
              <a:gd name="connsiteY0" fmla="*/ 0 h 2570452"/>
              <a:gd name="connsiteX1" fmla="*/ 1437662 w 1600776"/>
              <a:gd name="connsiteY1" fmla="*/ 0 h 2570452"/>
              <a:gd name="connsiteX2" fmla="*/ 1600776 w 1600776"/>
              <a:gd name="connsiteY2" fmla="*/ 193685 h 2570452"/>
              <a:gd name="connsiteX3" fmla="*/ 1600776 w 1600776"/>
              <a:gd name="connsiteY3" fmla="*/ 2375354 h 2570452"/>
              <a:gd name="connsiteX4" fmla="*/ 1436471 w 1600776"/>
              <a:gd name="connsiteY4" fmla="*/ 2570452 h 2570452"/>
              <a:gd name="connsiteX5" fmla="*/ 171255 w 1600776"/>
              <a:gd name="connsiteY5" fmla="*/ 2570452 h 2570452"/>
              <a:gd name="connsiteX6" fmla="*/ 0 w 1600776"/>
              <a:gd name="connsiteY6" fmla="*/ 2365751 h 2570452"/>
              <a:gd name="connsiteX7" fmla="*/ 0 w 1600776"/>
              <a:gd name="connsiteY7" fmla="*/ 205216 h 257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776" h="2570452">
                <a:moveTo>
                  <a:pt x="171685" y="0"/>
                </a:moveTo>
                <a:lnTo>
                  <a:pt x="1437662" y="0"/>
                </a:lnTo>
                <a:lnTo>
                  <a:pt x="1600776" y="193685"/>
                </a:lnTo>
                <a:lnTo>
                  <a:pt x="1600776" y="2375354"/>
                </a:lnTo>
                <a:lnTo>
                  <a:pt x="1436471" y="2570452"/>
                </a:lnTo>
                <a:lnTo>
                  <a:pt x="171255" y="2570452"/>
                </a:lnTo>
                <a:lnTo>
                  <a:pt x="0" y="2365751"/>
                </a:lnTo>
                <a:lnTo>
                  <a:pt x="0" y="205216"/>
                </a:lnTo>
                <a:close/>
              </a:path>
            </a:pathLst>
          </a:custGeom>
          <a:noFill/>
          <a:scene3d>
            <a:camera prst="perspectiveFront" fov="3600000">
              <a:rot lat="0" lon="18900000" rev="300000"/>
            </a:camera>
            <a:lightRig rig="threePt" dir="t"/>
          </a:scene3d>
        </p:spPr>
        <p:txBody>
          <a:bodyPr wrap="square">
            <a:noAutofit/>
          </a:bodyPr>
          <a:lstStyle>
            <a:lvl1pPr>
              <a:defRPr>
                <a:noFill/>
              </a:defRPr>
            </a:lvl1pPr>
          </a:lstStyle>
          <a:p>
            <a:endParaRPr lang="zh-CN" alt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rot="18874970">
            <a:off x="9389557" y="4244993"/>
            <a:ext cx="3233697" cy="3061181"/>
          </a:xfrm>
          <a:prstGeom prst="roundRect">
            <a:avLst>
              <a:gd name="adj" fmla="val 8425"/>
            </a:avLst>
          </a:prstGeom>
          <a:noFill/>
        </p:spPr>
        <p:txBody>
          <a:bodyPr/>
          <a:lstStyle>
            <a:lvl1pPr>
              <a:defRPr>
                <a:noFill/>
              </a:defRPr>
            </a:lvl1pPr>
          </a:lstStyle>
          <a:p>
            <a:endParaRPr lang="zh-CN" altLang="en-US"/>
          </a:p>
        </p:txBody>
      </p:sp>
      <p:sp>
        <p:nvSpPr>
          <p:cNvPr id="16" name="图片占位符 14"/>
          <p:cNvSpPr>
            <a:spLocks noGrp="1"/>
          </p:cNvSpPr>
          <p:nvPr>
            <p:ph type="pic" sz="quarter" idx="11"/>
          </p:nvPr>
        </p:nvSpPr>
        <p:spPr>
          <a:xfrm rot="18874970">
            <a:off x="10302424" y="82404"/>
            <a:ext cx="3800823" cy="3598051"/>
          </a:xfrm>
          <a:prstGeom prst="roundRect">
            <a:avLst>
              <a:gd name="adj" fmla="val 8425"/>
            </a:avLst>
          </a:prstGeom>
          <a:noFill/>
        </p:spPr>
        <p:txBody>
          <a:bodyPr/>
          <a:lstStyle>
            <a:lvl1pPr>
              <a:defRPr>
                <a:noFill/>
              </a:defRPr>
            </a:lvl1pPr>
          </a:lstStyle>
          <a:p>
            <a:endParaRPr lang="zh-CN" altLang="en-US"/>
          </a:p>
        </p:txBody>
      </p:sp>
      <p:sp>
        <p:nvSpPr>
          <p:cNvPr id="17" name="图片占位符 14"/>
          <p:cNvSpPr>
            <a:spLocks noGrp="1"/>
          </p:cNvSpPr>
          <p:nvPr>
            <p:ph type="pic" sz="quarter" idx="12"/>
          </p:nvPr>
        </p:nvSpPr>
        <p:spPr>
          <a:xfrm rot="18874970">
            <a:off x="6996699" y="5877355"/>
            <a:ext cx="2259538" cy="2138993"/>
          </a:xfrm>
          <a:prstGeom prst="roundRect">
            <a:avLst>
              <a:gd name="adj" fmla="val 8425"/>
            </a:avLst>
          </a:prstGeom>
          <a:noFill/>
        </p:spPr>
        <p:txBody>
          <a:bodyPr/>
          <a:lstStyle>
            <a:lvl1pPr>
              <a:defRPr>
                <a:noFill/>
              </a:defRPr>
            </a:lvl1pPr>
          </a:lstStyle>
          <a:p>
            <a:endParaRPr lang="zh-CN" altLang="en-US"/>
          </a:p>
        </p:txBody>
      </p:sp>
      <p:sp>
        <p:nvSpPr>
          <p:cNvPr id="18" name="图片占位符 14"/>
          <p:cNvSpPr>
            <a:spLocks noGrp="1"/>
          </p:cNvSpPr>
          <p:nvPr>
            <p:ph type="pic" sz="quarter" idx="13"/>
          </p:nvPr>
        </p:nvSpPr>
        <p:spPr>
          <a:xfrm rot="2700000">
            <a:off x="606735" y="5774638"/>
            <a:ext cx="2189469" cy="2278426"/>
          </a:xfrm>
          <a:prstGeom prst="roundRect">
            <a:avLst>
              <a:gd name="adj" fmla="val 8425"/>
            </a:avLst>
          </a:prstGeom>
          <a:noFill/>
        </p:spPr>
        <p:txBody>
          <a:bodyPr/>
          <a:lstStyle>
            <a:lvl1pPr>
              <a:defRPr>
                <a:noFill/>
              </a:defRPr>
            </a:lvl1pPr>
          </a:lstStyle>
          <a:p>
            <a:endParaRPr lang="zh-CN" altLang="en-US"/>
          </a:p>
        </p:txBody>
      </p:sp>
      <p:sp>
        <p:nvSpPr>
          <p:cNvPr id="19" name="图片占位符 14"/>
          <p:cNvSpPr>
            <a:spLocks noGrp="1"/>
          </p:cNvSpPr>
          <p:nvPr>
            <p:ph type="pic" sz="quarter" idx="14"/>
          </p:nvPr>
        </p:nvSpPr>
        <p:spPr>
          <a:xfrm rot="2700000">
            <a:off x="2208718" y="4440324"/>
            <a:ext cx="1450285" cy="1554805"/>
          </a:xfrm>
          <a:prstGeom prst="roundRect">
            <a:avLst>
              <a:gd name="adj" fmla="val 8425"/>
            </a:avLst>
          </a:prstGeom>
          <a:noFill/>
        </p:spPr>
        <p:txBody>
          <a:bodyPr/>
          <a:lstStyle>
            <a:lvl1pPr>
              <a:defRPr>
                <a:noFill/>
              </a:defRPr>
            </a:lvl1pPr>
          </a:lstStyle>
          <a:p>
            <a:endParaRPr lang="zh-CN" altLang="en-US"/>
          </a:p>
        </p:txBody>
      </p:sp>
      <p:sp>
        <p:nvSpPr>
          <p:cNvPr id="20" name="图片占位符 14"/>
          <p:cNvSpPr>
            <a:spLocks noGrp="1"/>
          </p:cNvSpPr>
          <p:nvPr>
            <p:ph type="pic" sz="quarter" idx="15"/>
          </p:nvPr>
        </p:nvSpPr>
        <p:spPr>
          <a:xfrm rot="2700000">
            <a:off x="-2144633" y="2612088"/>
            <a:ext cx="3576908" cy="3833899"/>
          </a:xfrm>
          <a:prstGeom prst="roundRect">
            <a:avLst>
              <a:gd name="adj" fmla="val 8425"/>
            </a:avLst>
          </a:prstGeom>
          <a:noFill/>
        </p:spPr>
        <p:txBody>
          <a:bodyPr/>
          <a:lstStyle>
            <a:lvl1pPr>
              <a:defRPr>
                <a:noFill/>
              </a:defRPr>
            </a:lvl1pPr>
          </a:lstStyle>
          <a:p>
            <a:endParaRPr lang="zh-CN" altLang="en-US"/>
          </a:p>
        </p:txBody>
      </p:sp>
      <p:sp>
        <p:nvSpPr>
          <p:cNvPr id="21" name="图片占位符 14"/>
          <p:cNvSpPr>
            <a:spLocks noGrp="1"/>
          </p:cNvSpPr>
          <p:nvPr>
            <p:ph type="pic" sz="quarter" idx="16"/>
          </p:nvPr>
        </p:nvSpPr>
        <p:spPr>
          <a:xfrm rot="2700000">
            <a:off x="973205" y="1767498"/>
            <a:ext cx="1450285" cy="1554805"/>
          </a:xfrm>
          <a:prstGeom prst="roundRect">
            <a:avLst>
              <a:gd name="adj" fmla="val 8425"/>
            </a:avLst>
          </a:prstGeom>
          <a:noFill/>
        </p:spPr>
        <p:txBody>
          <a:bodyPr/>
          <a:lstStyle>
            <a:lvl1pPr>
              <a:defRPr>
                <a:noFill/>
              </a:defRPr>
            </a:lvl1pPr>
          </a:lstStyle>
          <a:p>
            <a:endParaRPr lang="zh-CN" altLang="en-US"/>
          </a:p>
        </p:txBody>
      </p:sp>
      <p:sp>
        <p:nvSpPr>
          <p:cNvPr id="22" name="图片占位符 14"/>
          <p:cNvSpPr>
            <a:spLocks noGrp="1"/>
          </p:cNvSpPr>
          <p:nvPr>
            <p:ph type="pic" sz="quarter" idx="17"/>
          </p:nvPr>
        </p:nvSpPr>
        <p:spPr>
          <a:xfrm rot="2700000">
            <a:off x="-246204" y="652143"/>
            <a:ext cx="1450285" cy="1533144"/>
          </a:xfrm>
          <a:prstGeom prst="roundRect">
            <a:avLst>
              <a:gd name="adj" fmla="val 8425"/>
            </a:avLst>
          </a:prstGeom>
          <a:noFill/>
        </p:spPr>
        <p:txBody>
          <a:bodyPr/>
          <a:lstStyle>
            <a:lvl1pPr>
              <a:defRPr>
                <a:noFill/>
              </a:defRPr>
            </a:lvl1pPr>
          </a:lstStyle>
          <a:p>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
        <p:nvSpPr>
          <p:cNvPr id="49" name="图片占位符 41"/>
          <p:cNvSpPr>
            <a:spLocks noGrp="1"/>
          </p:cNvSpPr>
          <p:nvPr>
            <p:ph type="pic" sz="quarter" idx="17"/>
          </p:nvPr>
        </p:nvSpPr>
        <p:spPr>
          <a:xfrm rot="19788377">
            <a:off x="6233582" y="3556539"/>
            <a:ext cx="2160000" cy="2880000"/>
          </a:xfrm>
        </p:spPr>
        <p:txBody>
          <a:bodyPr/>
          <a:lstStyle>
            <a:lvl1pPr>
              <a:defRPr>
                <a:noFill/>
              </a:defRPr>
            </a:lvl1pPr>
          </a:lstStyle>
          <a:p>
            <a:endParaRPr lang="zh-CN" altLang="en-US"/>
          </a:p>
        </p:txBody>
      </p:sp>
      <p:sp>
        <p:nvSpPr>
          <p:cNvPr id="42" name="图片占位符 41"/>
          <p:cNvSpPr>
            <a:spLocks noGrp="1"/>
          </p:cNvSpPr>
          <p:nvPr>
            <p:ph type="pic" sz="quarter" idx="10"/>
          </p:nvPr>
        </p:nvSpPr>
        <p:spPr>
          <a:xfrm rot="19788377">
            <a:off x="4579703" y="690393"/>
            <a:ext cx="2160000" cy="2880000"/>
          </a:xfrm>
        </p:spPr>
        <p:txBody>
          <a:bodyPr/>
          <a:lstStyle>
            <a:lvl1pPr>
              <a:defRPr>
                <a:noFill/>
              </a:defRPr>
            </a:lvl1pPr>
          </a:lstStyle>
          <a:p>
            <a:endParaRPr lang="zh-CN" altLang="en-US"/>
          </a:p>
        </p:txBody>
      </p:sp>
      <p:sp>
        <p:nvSpPr>
          <p:cNvPr id="43" name="图片占位符 41"/>
          <p:cNvSpPr>
            <a:spLocks noGrp="1"/>
          </p:cNvSpPr>
          <p:nvPr>
            <p:ph type="pic" sz="quarter" idx="11"/>
          </p:nvPr>
        </p:nvSpPr>
        <p:spPr>
          <a:xfrm rot="19788377">
            <a:off x="6377309" y="-1207668"/>
            <a:ext cx="2160000" cy="2880000"/>
          </a:xfrm>
        </p:spPr>
        <p:txBody>
          <a:bodyPr/>
          <a:lstStyle>
            <a:lvl1pPr>
              <a:defRPr>
                <a:noFill/>
              </a:defRPr>
            </a:lvl1pPr>
          </a:lstStyle>
          <a:p>
            <a:endParaRPr lang="zh-CN" altLang="en-US"/>
          </a:p>
        </p:txBody>
      </p:sp>
      <p:sp>
        <p:nvSpPr>
          <p:cNvPr id="45" name="图片占位符 41"/>
          <p:cNvSpPr>
            <a:spLocks noGrp="1"/>
          </p:cNvSpPr>
          <p:nvPr>
            <p:ph type="pic" sz="quarter" idx="13"/>
          </p:nvPr>
        </p:nvSpPr>
        <p:spPr>
          <a:xfrm rot="19788377">
            <a:off x="9738523" y="4612331"/>
            <a:ext cx="2160000" cy="2880000"/>
          </a:xfrm>
        </p:spPr>
        <p:txBody>
          <a:bodyPr/>
          <a:lstStyle>
            <a:lvl1pPr>
              <a:defRPr>
                <a:noFill/>
              </a:defRPr>
            </a:lvl1pPr>
          </a:lstStyle>
          <a:p>
            <a:endParaRPr lang="zh-CN" altLang="en-US"/>
          </a:p>
        </p:txBody>
      </p:sp>
      <p:sp>
        <p:nvSpPr>
          <p:cNvPr id="46" name="图片占位符 41"/>
          <p:cNvSpPr>
            <a:spLocks noGrp="1"/>
          </p:cNvSpPr>
          <p:nvPr>
            <p:ph type="pic" sz="quarter" idx="14"/>
          </p:nvPr>
        </p:nvSpPr>
        <p:spPr>
          <a:xfrm rot="19788377">
            <a:off x="8068723" y="1711404"/>
            <a:ext cx="2160000" cy="2880000"/>
          </a:xfrm>
        </p:spPr>
        <p:txBody>
          <a:bodyPr/>
          <a:lstStyle>
            <a:lvl1pPr>
              <a:defRPr>
                <a:noFill/>
              </a:defRPr>
            </a:lvl1pPr>
          </a:lstStyle>
          <a:p>
            <a:endParaRPr lang="zh-CN" altLang="en-US"/>
          </a:p>
        </p:txBody>
      </p:sp>
      <p:sp>
        <p:nvSpPr>
          <p:cNvPr id="47" name="图片占位符 41"/>
          <p:cNvSpPr>
            <a:spLocks noGrp="1"/>
          </p:cNvSpPr>
          <p:nvPr>
            <p:ph type="pic" sz="quarter" idx="15"/>
          </p:nvPr>
        </p:nvSpPr>
        <p:spPr>
          <a:xfrm rot="19788377">
            <a:off x="10774374" y="1456749"/>
            <a:ext cx="2160000" cy="2880000"/>
          </a:xfrm>
        </p:spPr>
        <p:txBody>
          <a:bodyPr/>
          <a:lstStyle>
            <a:lvl1pPr>
              <a:defRPr>
                <a:noFill/>
              </a:defRPr>
            </a:lvl1pPr>
          </a:lstStyle>
          <a:p>
            <a:endParaRPr lang="zh-CN" altLang="en-US"/>
          </a:p>
        </p:txBody>
      </p:sp>
      <p:sp>
        <p:nvSpPr>
          <p:cNvPr id="48" name="图片占位符 41"/>
          <p:cNvSpPr>
            <a:spLocks noGrp="1"/>
          </p:cNvSpPr>
          <p:nvPr>
            <p:ph type="pic" sz="quarter" idx="16"/>
          </p:nvPr>
        </p:nvSpPr>
        <p:spPr>
          <a:xfrm rot="19788377">
            <a:off x="9100739" y="-1437460"/>
            <a:ext cx="2160000" cy="2880000"/>
          </a:xfrm>
        </p:spPr>
        <p:txBody>
          <a:bodyPr/>
          <a:lstStyle>
            <a:lvl1pPr>
              <a:defRPr>
                <a:noFill/>
              </a:defRPr>
            </a:lvl1pPr>
          </a:lstStyle>
          <a:p>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18" name="图片占位符 17"/>
          <p:cNvSpPr>
            <a:spLocks noGrp="1"/>
          </p:cNvSpPr>
          <p:nvPr>
            <p:ph type="pic" sz="quarter" idx="10"/>
          </p:nvPr>
        </p:nvSpPr>
        <p:spPr>
          <a:xfrm rot="18900000">
            <a:off x="494075" y="2927064"/>
            <a:ext cx="2880000" cy="2880000"/>
          </a:xfrm>
        </p:spPr>
        <p:txBody>
          <a:bodyPr/>
          <a:lstStyle>
            <a:lvl1pPr>
              <a:defRPr>
                <a:noFill/>
              </a:defRPr>
            </a:lvl1pPr>
          </a:lstStyle>
          <a:p>
            <a:endParaRPr lang="zh-CN" altLang="en-US"/>
          </a:p>
        </p:txBody>
      </p:sp>
      <p:sp>
        <p:nvSpPr>
          <p:cNvPr id="19" name="图片占位符 17"/>
          <p:cNvSpPr>
            <a:spLocks noGrp="1"/>
          </p:cNvSpPr>
          <p:nvPr>
            <p:ph type="pic" sz="quarter" idx="11"/>
          </p:nvPr>
        </p:nvSpPr>
        <p:spPr>
          <a:xfrm rot="18900000">
            <a:off x="2748173" y="681578"/>
            <a:ext cx="2880000" cy="2880000"/>
          </a:xfrm>
        </p:spPr>
        <p:txBody>
          <a:bodyPr/>
          <a:lstStyle>
            <a:lvl1pPr>
              <a:defRPr>
                <a:noFill/>
              </a:defRPr>
            </a:lvl1pPr>
          </a:lstStyle>
          <a:p>
            <a:endParaRPr lang="zh-CN" altLang="en-US"/>
          </a:p>
        </p:txBody>
      </p:sp>
      <p:sp>
        <p:nvSpPr>
          <p:cNvPr id="20" name="图片占位符 17"/>
          <p:cNvSpPr>
            <a:spLocks noGrp="1"/>
          </p:cNvSpPr>
          <p:nvPr>
            <p:ph type="pic" sz="quarter" idx="12"/>
          </p:nvPr>
        </p:nvSpPr>
        <p:spPr>
          <a:xfrm rot="18900000">
            <a:off x="-1729031" y="675878"/>
            <a:ext cx="2880000" cy="2880000"/>
          </a:xfrm>
        </p:spPr>
        <p:txBody>
          <a:bodyPr/>
          <a:lstStyle>
            <a:lvl1pPr>
              <a:defRPr>
                <a:noFill/>
              </a:defRPr>
            </a:lvl1pPr>
          </a:lstStyle>
          <a:p>
            <a:endParaRPr lang="zh-CN" altLang="en-US"/>
          </a:p>
        </p:txBody>
      </p:sp>
      <p:sp>
        <p:nvSpPr>
          <p:cNvPr id="21" name="图片占位符 17"/>
          <p:cNvSpPr>
            <a:spLocks noGrp="1"/>
          </p:cNvSpPr>
          <p:nvPr>
            <p:ph type="pic" sz="quarter" idx="13"/>
          </p:nvPr>
        </p:nvSpPr>
        <p:spPr>
          <a:xfrm rot="18900000">
            <a:off x="525067" y="-1569608"/>
            <a:ext cx="2880000" cy="2880000"/>
          </a:xfrm>
        </p:spPr>
        <p:txBody>
          <a:bodyPr/>
          <a:lstStyle>
            <a:lvl1pPr>
              <a:defRPr>
                <a:noFill/>
              </a:defRPr>
            </a:lvl1pPr>
          </a:lstStyle>
          <a:p>
            <a:endParaRPr lang="zh-CN" altLang="en-US"/>
          </a:p>
        </p:txBody>
      </p:sp>
      <p:sp>
        <p:nvSpPr>
          <p:cNvPr id="22" name="图片占位符 17"/>
          <p:cNvSpPr>
            <a:spLocks noGrp="1"/>
          </p:cNvSpPr>
          <p:nvPr>
            <p:ph type="pic" sz="quarter" idx="14"/>
          </p:nvPr>
        </p:nvSpPr>
        <p:spPr>
          <a:xfrm rot="18900000">
            <a:off x="4971789" y="-1545888"/>
            <a:ext cx="2880000" cy="2880000"/>
          </a:xfrm>
        </p:spPr>
        <p:txBody>
          <a:bodyPr/>
          <a:lstStyle>
            <a:lvl1pPr>
              <a:defRPr>
                <a:noFill/>
              </a:defRPr>
            </a:lvl1pPr>
          </a:lstStyle>
          <a:p>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62" name="图片占位符 61"/>
          <p:cNvSpPr>
            <a:spLocks noGrp="1"/>
          </p:cNvSpPr>
          <p:nvPr>
            <p:ph type="pic" sz="quarter" idx="10"/>
          </p:nvPr>
        </p:nvSpPr>
        <p:spPr>
          <a:xfrm rot="2700000">
            <a:off x="2117192" y="1987826"/>
            <a:ext cx="1528361" cy="1528361"/>
          </a:xfrm>
        </p:spPr>
        <p:txBody>
          <a:bodyPr/>
          <a:lstStyle>
            <a:lvl1pPr>
              <a:defRPr>
                <a:noFill/>
              </a:defRPr>
            </a:lvl1pPr>
          </a:lstStyle>
          <a:p>
            <a:endParaRPr lang="zh-CN" altLang="en-US"/>
          </a:p>
        </p:txBody>
      </p:sp>
      <p:sp>
        <p:nvSpPr>
          <p:cNvPr id="63" name="图片占位符 61"/>
          <p:cNvSpPr>
            <a:spLocks noGrp="1"/>
          </p:cNvSpPr>
          <p:nvPr>
            <p:ph type="pic" sz="quarter" idx="11"/>
          </p:nvPr>
        </p:nvSpPr>
        <p:spPr>
          <a:xfrm rot="2700000">
            <a:off x="4264217" y="1987826"/>
            <a:ext cx="1528361" cy="1528361"/>
          </a:xfrm>
        </p:spPr>
        <p:txBody>
          <a:bodyPr/>
          <a:lstStyle>
            <a:lvl1pPr>
              <a:defRPr>
                <a:noFill/>
              </a:defRPr>
            </a:lvl1pPr>
          </a:lstStyle>
          <a:p>
            <a:endParaRPr lang="zh-CN" altLang="en-US"/>
          </a:p>
        </p:txBody>
      </p:sp>
      <p:sp>
        <p:nvSpPr>
          <p:cNvPr id="64" name="图片占位符 61"/>
          <p:cNvSpPr>
            <a:spLocks noGrp="1"/>
          </p:cNvSpPr>
          <p:nvPr>
            <p:ph type="pic" sz="quarter" idx="12"/>
          </p:nvPr>
        </p:nvSpPr>
        <p:spPr>
          <a:xfrm rot="2700000">
            <a:off x="6411242" y="1987826"/>
            <a:ext cx="1528361" cy="1528361"/>
          </a:xfrm>
        </p:spPr>
        <p:txBody>
          <a:bodyPr/>
          <a:lstStyle>
            <a:lvl1pPr>
              <a:defRPr>
                <a:noFill/>
              </a:defRPr>
            </a:lvl1pPr>
          </a:lstStyle>
          <a:p>
            <a:endParaRPr lang="zh-CN" altLang="en-US"/>
          </a:p>
        </p:txBody>
      </p:sp>
      <p:sp>
        <p:nvSpPr>
          <p:cNvPr id="65" name="图片占位符 61"/>
          <p:cNvSpPr>
            <a:spLocks noGrp="1"/>
          </p:cNvSpPr>
          <p:nvPr>
            <p:ph type="pic" sz="quarter" idx="13"/>
          </p:nvPr>
        </p:nvSpPr>
        <p:spPr>
          <a:xfrm rot="2700000">
            <a:off x="8558267" y="1987826"/>
            <a:ext cx="1528361" cy="1528361"/>
          </a:xfrm>
        </p:spPr>
        <p:txBody>
          <a:bodyPr/>
          <a:lstStyle>
            <a:lvl1pPr>
              <a:defRPr>
                <a:noFill/>
              </a:defRPr>
            </a:lvl1pPr>
          </a:lstStyle>
          <a:p>
            <a:endParaRPr lang="zh-CN" altLang="en-US"/>
          </a:p>
        </p:txBody>
      </p:sp>
      <p:sp>
        <p:nvSpPr>
          <p:cNvPr id="66" name="图片占位符 61"/>
          <p:cNvSpPr>
            <a:spLocks noGrp="1"/>
          </p:cNvSpPr>
          <p:nvPr>
            <p:ph type="pic" sz="quarter" idx="14"/>
          </p:nvPr>
        </p:nvSpPr>
        <p:spPr>
          <a:xfrm rot="2700000">
            <a:off x="2117193" y="4476445"/>
            <a:ext cx="1528361" cy="1528361"/>
          </a:xfrm>
        </p:spPr>
        <p:txBody>
          <a:bodyPr/>
          <a:lstStyle>
            <a:lvl1pPr>
              <a:defRPr>
                <a:noFill/>
              </a:defRPr>
            </a:lvl1pPr>
          </a:lstStyle>
          <a:p>
            <a:endParaRPr lang="zh-CN" altLang="en-US"/>
          </a:p>
        </p:txBody>
      </p:sp>
      <p:sp>
        <p:nvSpPr>
          <p:cNvPr id="67" name="图片占位符 61"/>
          <p:cNvSpPr>
            <a:spLocks noGrp="1"/>
          </p:cNvSpPr>
          <p:nvPr>
            <p:ph type="pic" sz="quarter" idx="15"/>
          </p:nvPr>
        </p:nvSpPr>
        <p:spPr>
          <a:xfrm rot="2700000">
            <a:off x="4264218" y="4476445"/>
            <a:ext cx="1528361" cy="1528361"/>
          </a:xfrm>
        </p:spPr>
        <p:txBody>
          <a:bodyPr/>
          <a:lstStyle>
            <a:lvl1pPr>
              <a:defRPr>
                <a:noFill/>
              </a:defRPr>
            </a:lvl1pPr>
          </a:lstStyle>
          <a:p>
            <a:endParaRPr lang="zh-CN" altLang="en-US"/>
          </a:p>
        </p:txBody>
      </p:sp>
      <p:sp>
        <p:nvSpPr>
          <p:cNvPr id="68" name="图片占位符 61"/>
          <p:cNvSpPr>
            <a:spLocks noGrp="1"/>
          </p:cNvSpPr>
          <p:nvPr>
            <p:ph type="pic" sz="quarter" idx="16"/>
          </p:nvPr>
        </p:nvSpPr>
        <p:spPr>
          <a:xfrm rot="2700000">
            <a:off x="6411243" y="4476445"/>
            <a:ext cx="1528361" cy="1528361"/>
          </a:xfrm>
        </p:spPr>
        <p:txBody>
          <a:bodyPr/>
          <a:lstStyle>
            <a:lvl1pPr>
              <a:defRPr>
                <a:noFill/>
              </a:defRPr>
            </a:lvl1pPr>
          </a:lstStyle>
          <a:p>
            <a:endParaRPr lang="zh-CN" altLang="en-US"/>
          </a:p>
        </p:txBody>
      </p:sp>
      <p:sp>
        <p:nvSpPr>
          <p:cNvPr id="69" name="图片占位符 61"/>
          <p:cNvSpPr>
            <a:spLocks noGrp="1"/>
          </p:cNvSpPr>
          <p:nvPr>
            <p:ph type="pic" sz="quarter" idx="17"/>
          </p:nvPr>
        </p:nvSpPr>
        <p:spPr>
          <a:xfrm rot="2700000">
            <a:off x="8558268" y="4476445"/>
            <a:ext cx="1528361" cy="1528361"/>
          </a:xfrm>
        </p:spPr>
        <p:txBody>
          <a:bodyPr/>
          <a:lstStyle>
            <a:lvl1pPr>
              <a:defRPr>
                <a:noFill/>
              </a:defRPr>
            </a:lvl1pPr>
          </a:lstStyle>
          <a:p>
            <a:endParaRPr lang="zh-CN" altLang="en-US"/>
          </a:p>
        </p:txBody>
      </p:sp>
      <p:sp>
        <p:nvSpPr>
          <p:cNvPr id="74" name="图片占位符 61"/>
          <p:cNvSpPr>
            <a:spLocks noGrp="1"/>
          </p:cNvSpPr>
          <p:nvPr>
            <p:ph type="pic" sz="quarter" idx="18"/>
          </p:nvPr>
        </p:nvSpPr>
        <p:spPr>
          <a:xfrm rot="2700000">
            <a:off x="3184075" y="3246476"/>
            <a:ext cx="1528361" cy="1528361"/>
          </a:xfrm>
        </p:spPr>
        <p:txBody>
          <a:bodyPr/>
          <a:lstStyle>
            <a:lvl1pPr>
              <a:defRPr>
                <a:noFill/>
              </a:defRPr>
            </a:lvl1pPr>
          </a:lstStyle>
          <a:p>
            <a:endParaRPr lang="zh-CN" altLang="en-US"/>
          </a:p>
        </p:txBody>
      </p:sp>
      <p:sp>
        <p:nvSpPr>
          <p:cNvPr id="75" name="图片占位符 61"/>
          <p:cNvSpPr>
            <a:spLocks noGrp="1"/>
          </p:cNvSpPr>
          <p:nvPr>
            <p:ph type="pic" sz="quarter" idx="19"/>
          </p:nvPr>
        </p:nvSpPr>
        <p:spPr>
          <a:xfrm rot="2700000">
            <a:off x="5331100" y="3246476"/>
            <a:ext cx="1528361" cy="1528361"/>
          </a:xfrm>
        </p:spPr>
        <p:txBody>
          <a:bodyPr/>
          <a:lstStyle>
            <a:lvl1pPr>
              <a:defRPr>
                <a:noFill/>
              </a:defRPr>
            </a:lvl1pPr>
          </a:lstStyle>
          <a:p>
            <a:endParaRPr lang="zh-CN" altLang="en-US"/>
          </a:p>
        </p:txBody>
      </p:sp>
      <p:sp>
        <p:nvSpPr>
          <p:cNvPr id="76" name="图片占位符 61"/>
          <p:cNvSpPr>
            <a:spLocks noGrp="1"/>
          </p:cNvSpPr>
          <p:nvPr>
            <p:ph type="pic" sz="quarter" idx="20"/>
          </p:nvPr>
        </p:nvSpPr>
        <p:spPr>
          <a:xfrm rot="2700000">
            <a:off x="7478125" y="3246476"/>
            <a:ext cx="1528361" cy="1528361"/>
          </a:xfrm>
        </p:spPr>
        <p:txBody>
          <a:bodyPr/>
          <a:lstStyle>
            <a:lvl1pPr>
              <a:defRPr>
                <a:noFill/>
              </a:defRPr>
            </a:lvl1pPr>
          </a:lstStyle>
          <a:p>
            <a:endParaRPr lang="zh-CN" altLang="en-US"/>
          </a:p>
        </p:txBody>
      </p:sp>
      <p:sp>
        <p:nvSpPr>
          <p:cNvPr id="77" name="图片占位符 61"/>
          <p:cNvSpPr>
            <a:spLocks noGrp="1"/>
          </p:cNvSpPr>
          <p:nvPr>
            <p:ph type="pic" sz="quarter" idx="21"/>
          </p:nvPr>
        </p:nvSpPr>
        <p:spPr>
          <a:xfrm rot="2700000">
            <a:off x="9625150" y="3246476"/>
            <a:ext cx="1528361" cy="1528361"/>
          </a:xfrm>
        </p:spPr>
        <p:txBody>
          <a:bodyPr/>
          <a:lstStyle>
            <a:lvl1pPr>
              <a:defRPr>
                <a:noFill/>
              </a:defRPr>
            </a:lvl1pPr>
          </a:lstStyle>
          <a:p>
            <a:endParaRPr lang="zh-CN" altLang="en-US"/>
          </a:p>
        </p:txBody>
      </p:sp>
      <p:sp>
        <p:nvSpPr>
          <p:cNvPr id="78" name="图片占位符 61"/>
          <p:cNvSpPr>
            <a:spLocks noGrp="1"/>
          </p:cNvSpPr>
          <p:nvPr>
            <p:ph type="pic" sz="quarter" idx="22"/>
          </p:nvPr>
        </p:nvSpPr>
        <p:spPr>
          <a:xfrm rot="2700000">
            <a:off x="1035308" y="3246476"/>
            <a:ext cx="1528361" cy="1528361"/>
          </a:xfrm>
        </p:spPr>
        <p:txBody>
          <a:bodyPr/>
          <a:lstStyle>
            <a:lvl1pPr>
              <a:defRPr>
                <a:noFill/>
              </a:defRPr>
            </a:lvl1pPr>
          </a:lstStyle>
          <a:p>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32" name="图片占位符 31"/>
          <p:cNvSpPr>
            <a:spLocks noGrp="1"/>
          </p:cNvSpPr>
          <p:nvPr>
            <p:ph type="pic" sz="quarter" idx="10"/>
          </p:nvPr>
        </p:nvSpPr>
        <p:spPr>
          <a:xfrm>
            <a:off x="0" y="0"/>
            <a:ext cx="2032000" cy="6858000"/>
          </a:xfrm>
        </p:spPr>
        <p:txBody>
          <a:bodyPr/>
          <a:lstStyle>
            <a:lvl1pPr>
              <a:defRPr>
                <a:noFill/>
              </a:defRPr>
            </a:lvl1pPr>
          </a:lstStyle>
          <a:p>
            <a:endParaRPr lang="zh-CN" altLang="en-US"/>
          </a:p>
        </p:txBody>
      </p:sp>
      <p:sp>
        <p:nvSpPr>
          <p:cNvPr id="39" name="图片占位符 31"/>
          <p:cNvSpPr>
            <a:spLocks noGrp="1"/>
          </p:cNvSpPr>
          <p:nvPr>
            <p:ph type="pic" sz="quarter" idx="11"/>
          </p:nvPr>
        </p:nvSpPr>
        <p:spPr>
          <a:xfrm>
            <a:off x="2032000" y="0"/>
            <a:ext cx="2032000" cy="6858000"/>
          </a:xfrm>
        </p:spPr>
        <p:txBody>
          <a:bodyPr/>
          <a:lstStyle>
            <a:lvl1pPr>
              <a:defRPr>
                <a:noFill/>
              </a:defRPr>
            </a:lvl1pPr>
          </a:lstStyle>
          <a:p>
            <a:endParaRPr lang="zh-CN" altLang="en-US"/>
          </a:p>
        </p:txBody>
      </p:sp>
      <p:sp>
        <p:nvSpPr>
          <p:cNvPr id="40" name="图片占位符 31"/>
          <p:cNvSpPr>
            <a:spLocks noGrp="1"/>
          </p:cNvSpPr>
          <p:nvPr>
            <p:ph type="pic" sz="quarter" idx="12"/>
          </p:nvPr>
        </p:nvSpPr>
        <p:spPr>
          <a:xfrm>
            <a:off x="4064000" y="0"/>
            <a:ext cx="2032000" cy="6858000"/>
          </a:xfrm>
        </p:spPr>
        <p:txBody>
          <a:bodyPr/>
          <a:lstStyle>
            <a:lvl1pPr>
              <a:defRPr>
                <a:noFill/>
              </a:defRPr>
            </a:lvl1pPr>
          </a:lstStyle>
          <a:p>
            <a:endParaRPr lang="zh-CN" altLang="en-US"/>
          </a:p>
        </p:txBody>
      </p:sp>
      <p:sp>
        <p:nvSpPr>
          <p:cNvPr id="41" name="图片占位符 31"/>
          <p:cNvSpPr>
            <a:spLocks noGrp="1"/>
          </p:cNvSpPr>
          <p:nvPr>
            <p:ph type="pic" sz="quarter" idx="13"/>
          </p:nvPr>
        </p:nvSpPr>
        <p:spPr>
          <a:xfrm>
            <a:off x="6096000" y="0"/>
            <a:ext cx="2032000" cy="6858000"/>
          </a:xfrm>
        </p:spPr>
        <p:txBody>
          <a:bodyPr/>
          <a:lstStyle>
            <a:lvl1pPr>
              <a:defRPr>
                <a:noFill/>
              </a:defRPr>
            </a:lvl1pPr>
          </a:lstStyle>
          <a:p>
            <a:endParaRPr lang="zh-CN" altLang="en-US"/>
          </a:p>
        </p:txBody>
      </p:sp>
      <p:sp>
        <p:nvSpPr>
          <p:cNvPr id="42" name="图片占位符 31"/>
          <p:cNvSpPr>
            <a:spLocks noGrp="1"/>
          </p:cNvSpPr>
          <p:nvPr>
            <p:ph type="pic" sz="quarter" idx="14"/>
          </p:nvPr>
        </p:nvSpPr>
        <p:spPr>
          <a:xfrm>
            <a:off x="8128000" y="0"/>
            <a:ext cx="2032000" cy="6858000"/>
          </a:xfrm>
        </p:spPr>
        <p:txBody>
          <a:bodyPr/>
          <a:lstStyle>
            <a:lvl1pPr>
              <a:defRPr>
                <a:noFill/>
              </a:defRPr>
            </a:lvl1pPr>
          </a:lstStyle>
          <a:p>
            <a:endParaRPr lang="zh-CN" altLang="en-US"/>
          </a:p>
        </p:txBody>
      </p:sp>
      <p:sp>
        <p:nvSpPr>
          <p:cNvPr id="43" name="图片占位符 31"/>
          <p:cNvSpPr>
            <a:spLocks noGrp="1"/>
          </p:cNvSpPr>
          <p:nvPr>
            <p:ph type="pic" sz="quarter" idx="15"/>
          </p:nvPr>
        </p:nvSpPr>
        <p:spPr>
          <a:xfrm>
            <a:off x="10160000" y="0"/>
            <a:ext cx="2032000" cy="6858000"/>
          </a:xfrm>
        </p:spPr>
        <p:txBody>
          <a:bodyPr/>
          <a:lstStyle>
            <a:lvl1pPr>
              <a:defRPr>
                <a:noFill/>
              </a:defRPr>
            </a:lvl1pPr>
          </a:lstStyle>
          <a:p>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17" name="图片占位符 16"/>
          <p:cNvSpPr>
            <a:spLocks noGrp="1"/>
          </p:cNvSpPr>
          <p:nvPr>
            <p:ph type="pic" sz="quarter" idx="10"/>
          </p:nvPr>
        </p:nvSpPr>
        <p:spPr>
          <a:xfrm>
            <a:off x="0" y="-19050"/>
            <a:ext cx="3040063" cy="6877050"/>
          </a:xfrm>
          <a:custGeom>
            <a:avLst/>
            <a:gdLst>
              <a:gd name="connsiteX0" fmla="*/ 796268 w 3040063"/>
              <a:gd name="connsiteY0" fmla="*/ 0 h 6877050"/>
              <a:gd name="connsiteX1" fmla="*/ 3040063 w 3040063"/>
              <a:gd name="connsiteY1" fmla="*/ 0 h 6877050"/>
              <a:gd name="connsiteX2" fmla="*/ 3040063 w 3040063"/>
              <a:gd name="connsiteY2" fmla="*/ 70600 h 6877050"/>
              <a:gd name="connsiteX3" fmla="*/ 2260939 w 3040063"/>
              <a:gd name="connsiteY3" fmla="*/ 6877050 h 6877050"/>
              <a:gd name="connsiteX4" fmla="*/ 0 w 3040063"/>
              <a:gd name="connsiteY4" fmla="*/ 6877050 h 6877050"/>
              <a:gd name="connsiteX5" fmla="*/ 0 w 3040063"/>
              <a:gd name="connsiteY5" fmla="*/ 6777564 h 6877050"/>
              <a:gd name="connsiteX6" fmla="*/ 10225 w 3040063"/>
              <a:gd name="connsiteY6" fmla="*/ 6866890 h 687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0063" h="6877050">
                <a:moveTo>
                  <a:pt x="796268" y="0"/>
                </a:moveTo>
                <a:lnTo>
                  <a:pt x="3040063" y="0"/>
                </a:lnTo>
                <a:lnTo>
                  <a:pt x="3040063" y="70600"/>
                </a:lnTo>
                <a:lnTo>
                  <a:pt x="2260939" y="6877050"/>
                </a:lnTo>
                <a:lnTo>
                  <a:pt x="0" y="6877050"/>
                </a:lnTo>
                <a:lnTo>
                  <a:pt x="0" y="6777564"/>
                </a:lnTo>
                <a:lnTo>
                  <a:pt x="10225" y="6866890"/>
                </a:lnTo>
                <a:close/>
              </a:path>
            </a:pathLst>
          </a:custGeom>
        </p:spPr>
        <p:txBody>
          <a:bodyPr wrap="square">
            <a:noAutofit/>
          </a:bodyPr>
          <a:lstStyle>
            <a:lvl1pPr>
              <a:defRPr>
                <a:noFill/>
              </a:defRPr>
            </a:lvl1pPr>
          </a:lstStyle>
          <a:p>
            <a:endParaRPr lang="zh-CN" altLang="en-US"/>
          </a:p>
        </p:txBody>
      </p:sp>
      <p:sp>
        <p:nvSpPr>
          <p:cNvPr id="19" name="图片占位符 18"/>
          <p:cNvSpPr>
            <a:spLocks noGrp="1"/>
          </p:cNvSpPr>
          <p:nvPr>
            <p:ph type="pic" sz="quarter" idx="11"/>
          </p:nvPr>
        </p:nvSpPr>
        <p:spPr>
          <a:xfrm>
            <a:off x="2279935" y="-19050"/>
            <a:ext cx="3040063" cy="6877050"/>
          </a:xfrm>
          <a:custGeom>
            <a:avLst/>
            <a:gdLst>
              <a:gd name="connsiteX0" fmla="*/ 796268 w 3040063"/>
              <a:gd name="connsiteY0" fmla="*/ 0 h 6877050"/>
              <a:gd name="connsiteX1" fmla="*/ 3040063 w 3040063"/>
              <a:gd name="connsiteY1" fmla="*/ 0 h 6877050"/>
              <a:gd name="connsiteX2" fmla="*/ 3040063 w 3040063"/>
              <a:gd name="connsiteY2" fmla="*/ 70600 h 6877050"/>
              <a:gd name="connsiteX3" fmla="*/ 2260939 w 3040063"/>
              <a:gd name="connsiteY3" fmla="*/ 6877050 h 6877050"/>
              <a:gd name="connsiteX4" fmla="*/ 0 w 3040063"/>
              <a:gd name="connsiteY4" fmla="*/ 6877050 h 6877050"/>
              <a:gd name="connsiteX5" fmla="*/ 0 w 3040063"/>
              <a:gd name="connsiteY5" fmla="*/ 6777564 h 6877050"/>
              <a:gd name="connsiteX6" fmla="*/ 10225 w 3040063"/>
              <a:gd name="connsiteY6" fmla="*/ 6866890 h 687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0063" h="6877050">
                <a:moveTo>
                  <a:pt x="796268" y="0"/>
                </a:moveTo>
                <a:lnTo>
                  <a:pt x="3040063" y="0"/>
                </a:lnTo>
                <a:lnTo>
                  <a:pt x="3040063" y="70600"/>
                </a:lnTo>
                <a:lnTo>
                  <a:pt x="2260939" y="6877050"/>
                </a:lnTo>
                <a:lnTo>
                  <a:pt x="0" y="6877050"/>
                </a:lnTo>
                <a:lnTo>
                  <a:pt x="0" y="6777564"/>
                </a:lnTo>
                <a:lnTo>
                  <a:pt x="10225" y="6866890"/>
                </a:lnTo>
                <a:close/>
              </a:path>
            </a:pathLst>
          </a:custGeom>
        </p:spPr>
        <p:txBody>
          <a:bodyPr wrap="square">
            <a:noAutofit/>
          </a:bodyPr>
          <a:lstStyle>
            <a:lvl1pPr>
              <a:defRPr>
                <a:noFill/>
              </a:defRPr>
            </a:lvl1pPr>
          </a:lstStyle>
          <a:p>
            <a:endParaRPr lang="zh-CN" altLang="en-US"/>
          </a:p>
        </p:txBody>
      </p:sp>
      <p:sp>
        <p:nvSpPr>
          <p:cNvPr id="20" name="图片占位符 19"/>
          <p:cNvSpPr>
            <a:spLocks noGrp="1"/>
          </p:cNvSpPr>
          <p:nvPr>
            <p:ph type="pic" sz="quarter" idx="12"/>
          </p:nvPr>
        </p:nvSpPr>
        <p:spPr>
          <a:xfrm>
            <a:off x="4537428" y="-19050"/>
            <a:ext cx="3040063" cy="6877050"/>
          </a:xfrm>
          <a:custGeom>
            <a:avLst/>
            <a:gdLst>
              <a:gd name="connsiteX0" fmla="*/ 796268 w 3040063"/>
              <a:gd name="connsiteY0" fmla="*/ 0 h 6877050"/>
              <a:gd name="connsiteX1" fmla="*/ 3040063 w 3040063"/>
              <a:gd name="connsiteY1" fmla="*/ 0 h 6877050"/>
              <a:gd name="connsiteX2" fmla="*/ 3040063 w 3040063"/>
              <a:gd name="connsiteY2" fmla="*/ 70600 h 6877050"/>
              <a:gd name="connsiteX3" fmla="*/ 2260939 w 3040063"/>
              <a:gd name="connsiteY3" fmla="*/ 6877050 h 6877050"/>
              <a:gd name="connsiteX4" fmla="*/ 0 w 3040063"/>
              <a:gd name="connsiteY4" fmla="*/ 6877050 h 6877050"/>
              <a:gd name="connsiteX5" fmla="*/ 0 w 3040063"/>
              <a:gd name="connsiteY5" fmla="*/ 6777564 h 6877050"/>
              <a:gd name="connsiteX6" fmla="*/ 10225 w 3040063"/>
              <a:gd name="connsiteY6" fmla="*/ 6866890 h 687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0063" h="6877050">
                <a:moveTo>
                  <a:pt x="796268" y="0"/>
                </a:moveTo>
                <a:lnTo>
                  <a:pt x="3040063" y="0"/>
                </a:lnTo>
                <a:lnTo>
                  <a:pt x="3040063" y="70600"/>
                </a:lnTo>
                <a:lnTo>
                  <a:pt x="2260939" y="6877050"/>
                </a:lnTo>
                <a:lnTo>
                  <a:pt x="0" y="6877050"/>
                </a:lnTo>
                <a:lnTo>
                  <a:pt x="0" y="6777564"/>
                </a:lnTo>
                <a:lnTo>
                  <a:pt x="10225" y="6866890"/>
                </a:lnTo>
                <a:close/>
              </a:path>
            </a:pathLst>
          </a:custGeom>
        </p:spPr>
        <p:txBody>
          <a:bodyPr wrap="square">
            <a:noAutofit/>
          </a:bodyPr>
          <a:lstStyle>
            <a:lvl1pPr>
              <a:defRPr>
                <a:noFill/>
              </a:defRPr>
            </a:lvl1pPr>
          </a:lstStyle>
          <a:p>
            <a:endParaRPr lang="zh-CN" altLang="en-US"/>
          </a:p>
        </p:txBody>
      </p:sp>
      <p:sp>
        <p:nvSpPr>
          <p:cNvPr id="21" name="图片占位符 20"/>
          <p:cNvSpPr>
            <a:spLocks noGrp="1"/>
          </p:cNvSpPr>
          <p:nvPr>
            <p:ph type="pic" sz="quarter" idx="13"/>
          </p:nvPr>
        </p:nvSpPr>
        <p:spPr>
          <a:xfrm>
            <a:off x="6817363" y="-19050"/>
            <a:ext cx="3040063" cy="6877050"/>
          </a:xfrm>
          <a:custGeom>
            <a:avLst/>
            <a:gdLst>
              <a:gd name="connsiteX0" fmla="*/ 796268 w 3040063"/>
              <a:gd name="connsiteY0" fmla="*/ 0 h 6877050"/>
              <a:gd name="connsiteX1" fmla="*/ 3040063 w 3040063"/>
              <a:gd name="connsiteY1" fmla="*/ 0 h 6877050"/>
              <a:gd name="connsiteX2" fmla="*/ 3040063 w 3040063"/>
              <a:gd name="connsiteY2" fmla="*/ 70600 h 6877050"/>
              <a:gd name="connsiteX3" fmla="*/ 2260939 w 3040063"/>
              <a:gd name="connsiteY3" fmla="*/ 6877050 h 6877050"/>
              <a:gd name="connsiteX4" fmla="*/ 0 w 3040063"/>
              <a:gd name="connsiteY4" fmla="*/ 6877050 h 6877050"/>
              <a:gd name="connsiteX5" fmla="*/ 0 w 3040063"/>
              <a:gd name="connsiteY5" fmla="*/ 6777564 h 6877050"/>
              <a:gd name="connsiteX6" fmla="*/ 10225 w 3040063"/>
              <a:gd name="connsiteY6" fmla="*/ 6866890 h 687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0063" h="6877050">
                <a:moveTo>
                  <a:pt x="796268" y="0"/>
                </a:moveTo>
                <a:lnTo>
                  <a:pt x="3040063" y="0"/>
                </a:lnTo>
                <a:lnTo>
                  <a:pt x="3040063" y="70600"/>
                </a:lnTo>
                <a:lnTo>
                  <a:pt x="2260939" y="6877050"/>
                </a:lnTo>
                <a:lnTo>
                  <a:pt x="0" y="6877050"/>
                </a:lnTo>
                <a:lnTo>
                  <a:pt x="0" y="6777564"/>
                </a:lnTo>
                <a:lnTo>
                  <a:pt x="10225" y="6866890"/>
                </a:lnTo>
                <a:close/>
              </a:path>
            </a:pathLst>
          </a:custGeom>
        </p:spPr>
        <p:txBody>
          <a:bodyPr wrap="square">
            <a:noAutofit/>
          </a:bodyPr>
          <a:lstStyle>
            <a:lvl1pPr>
              <a:defRPr>
                <a:noFill/>
              </a:defRPr>
            </a:lvl1pPr>
          </a:lstStyle>
          <a:p>
            <a:endParaRPr lang="zh-CN" altLang="en-US"/>
          </a:p>
        </p:txBody>
      </p:sp>
      <p:sp>
        <p:nvSpPr>
          <p:cNvPr id="22" name="图片占位符 21"/>
          <p:cNvSpPr>
            <a:spLocks noGrp="1"/>
          </p:cNvSpPr>
          <p:nvPr>
            <p:ph type="pic" sz="quarter" idx="14"/>
          </p:nvPr>
        </p:nvSpPr>
        <p:spPr>
          <a:xfrm>
            <a:off x="9091725" y="-19050"/>
            <a:ext cx="3040063" cy="6877050"/>
          </a:xfrm>
          <a:custGeom>
            <a:avLst/>
            <a:gdLst>
              <a:gd name="connsiteX0" fmla="*/ 796268 w 3040063"/>
              <a:gd name="connsiteY0" fmla="*/ 0 h 6877050"/>
              <a:gd name="connsiteX1" fmla="*/ 3040063 w 3040063"/>
              <a:gd name="connsiteY1" fmla="*/ 0 h 6877050"/>
              <a:gd name="connsiteX2" fmla="*/ 3040063 w 3040063"/>
              <a:gd name="connsiteY2" fmla="*/ 70600 h 6877050"/>
              <a:gd name="connsiteX3" fmla="*/ 2260939 w 3040063"/>
              <a:gd name="connsiteY3" fmla="*/ 6877050 h 6877050"/>
              <a:gd name="connsiteX4" fmla="*/ 0 w 3040063"/>
              <a:gd name="connsiteY4" fmla="*/ 6877050 h 6877050"/>
              <a:gd name="connsiteX5" fmla="*/ 0 w 3040063"/>
              <a:gd name="connsiteY5" fmla="*/ 6777564 h 6877050"/>
              <a:gd name="connsiteX6" fmla="*/ 10225 w 3040063"/>
              <a:gd name="connsiteY6" fmla="*/ 6866890 h 687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0063" h="6877050">
                <a:moveTo>
                  <a:pt x="796268" y="0"/>
                </a:moveTo>
                <a:lnTo>
                  <a:pt x="3040063" y="0"/>
                </a:lnTo>
                <a:lnTo>
                  <a:pt x="3040063" y="70600"/>
                </a:lnTo>
                <a:lnTo>
                  <a:pt x="2260939" y="6877050"/>
                </a:lnTo>
                <a:lnTo>
                  <a:pt x="0" y="6877050"/>
                </a:lnTo>
                <a:lnTo>
                  <a:pt x="0" y="6777564"/>
                </a:lnTo>
                <a:lnTo>
                  <a:pt x="10225" y="6866890"/>
                </a:lnTo>
                <a:close/>
              </a:path>
            </a:pathLst>
          </a:custGeom>
        </p:spPr>
        <p:txBody>
          <a:bodyPr wrap="square">
            <a:noAutofit/>
          </a:bodyPr>
          <a:lstStyle>
            <a:lvl1pPr>
              <a:defRPr>
                <a:noFill/>
              </a:defRPr>
            </a:lvl1pPr>
          </a:lstStyle>
          <a:p>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7" name="图片占位符 26"/>
          <p:cNvSpPr>
            <a:spLocks noGrp="1"/>
          </p:cNvSpPr>
          <p:nvPr>
            <p:ph type="pic" sz="quarter" idx="10"/>
          </p:nvPr>
        </p:nvSpPr>
        <p:spPr>
          <a:xfrm rot="18889076">
            <a:off x="5521667" y="2803258"/>
            <a:ext cx="5937066" cy="5937067"/>
          </a:xfrm>
        </p:spPr>
        <p:txBody>
          <a:bodyPr/>
          <a:lstStyle>
            <a:lvl1pPr>
              <a:defRPr>
                <a:noFill/>
              </a:defRPr>
            </a:lvl1pPr>
          </a:lstStyle>
          <a:p>
            <a:endParaRPr lang="zh-CN" altLang="en-US"/>
          </a:p>
        </p:txBody>
      </p:sp>
      <p:sp>
        <p:nvSpPr>
          <p:cNvPr id="28" name="图片占位符 26"/>
          <p:cNvSpPr>
            <a:spLocks noGrp="1"/>
          </p:cNvSpPr>
          <p:nvPr>
            <p:ph type="pic" sz="quarter" idx="11"/>
          </p:nvPr>
        </p:nvSpPr>
        <p:spPr>
          <a:xfrm rot="18889076">
            <a:off x="4626699" y="-30096"/>
            <a:ext cx="3107081" cy="3107082"/>
          </a:xfrm>
        </p:spPr>
        <p:txBody>
          <a:bodyPr/>
          <a:lstStyle>
            <a:lvl1pPr>
              <a:defRPr>
                <a:noFill/>
              </a:defRPr>
            </a:lvl1pPr>
          </a:lstStyle>
          <a:p>
            <a:endParaRPr lang="zh-CN" altLang="en-US"/>
          </a:p>
        </p:txBody>
      </p:sp>
      <p:sp>
        <p:nvSpPr>
          <p:cNvPr id="29" name="图片占位符 26"/>
          <p:cNvSpPr>
            <a:spLocks noGrp="1"/>
          </p:cNvSpPr>
          <p:nvPr>
            <p:ph type="pic" sz="quarter" idx="12"/>
          </p:nvPr>
        </p:nvSpPr>
        <p:spPr>
          <a:xfrm rot="18889076">
            <a:off x="11100294" y="1858336"/>
            <a:ext cx="3107081" cy="3107082"/>
          </a:xfrm>
        </p:spPr>
        <p:txBody>
          <a:bodyPr/>
          <a:lstStyle>
            <a:lvl1pPr>
              <a:defRPr>
                <a:noFill/>
              </a:defRPr>
            </a:lvl1pPr>
          </a:lstStyle>
          <a:p>
            <a:endParaRPr lang="zh-CN" altLang="en-US"/>
          </a:p>
        </p:txBody>
      </p:sp>
      <p:sp>
        <p:nvSpPr>
          <p:cNvPr id="30" name="图片占位符 26"/>
          <p:cNvSpPr>
            <a:spLocks noGrp="1"/>
          </p:cNvSpPr>
          <p:nvPr>
            <p:ph type="pic" sz="quarter" idx="13"/>
          </p:nvPr>
        </p:nvSpPr>
        <p:spPr>
          <a:xfrm rot="18889076">
            <a:off x="7844739" y="-2787409"/>
            <a:ext cx="5082762" cy="5082764"/>
          </a:xfrm>
        </p:spPr>
        <p:txBody>
          <a:bodyPr/>
          <a:lstStyle>
            <a:lvl1pPr>
              <a:defRPr>
                <a:noFill/>
              </a:defRPr>
            </a:lvl1pPr>
          </a:lstStyle>
          <a:p>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34" name="图片占位符 31"/>
          <p:cNvSpPr>
            <a:spLocks noGrp="1"/>
          </p:cNvSpPr>
          <p:nvPr>
            <p:ph type="pic" sz="quarter" idx="12"/>
          </p:nvPr>
        </p:nvSpPr>
        <p:spPr>
          <a:xfrm>
            <a:off x="8295661" y="1619887"/>
            <a:ext cx="2429244" cy="4318656"/>
          </a:xfrm>
          <a:noFill/>
          <a:scene3d>
            <a:camera prst="perspectiveFront" fov="7200000">
              <a:rot lat="0" lon="1800000" rev="0"/>
            </a:camera>
            <a:lightRig rig="contrasting" dir="t"/>
          </a:scene3d>
        </p:spPr>
        <p:txBody>
          <a:bodyPr/>
          <a:lstStyle>
            <a:lvl1pPr>
              <a:defRPr>
                <a:noFill/>
              </a:defRPr>
            </a:lvl1pPr>
          </a:lstStyle>
          <a:p>
            <a:endParaRPr lang="zh-CN" altLang="en-US"/>
          </a:p>
        </p:txBody>
      </p:sp>
      <p:sp>
        <p:nvSpPr>
          <p:cNvPr id="36" name="图片占位符 31"/>
          <p:cNvSpPr>
            <a:spLocks noGrp="1"/>
          </p:cNvSpPr>
          <p:nvPr>
            <p:ph type="pic" sz="quarter" idx="14"/>
          </p:nvPr>
        </p:nvSpPr>
        <p:spPr>
          <a:xfrm>
            <a:off x="1470432" y="1628455"/>
            <a:ext cx="2429244" cy="4318656"/>
          </a:xfrm>
          <a:noFill/>
          <a:scene3d>
            <a:camera prst="perspectiveFront" fov="7200000">
              <a:rot lat="0" lon="19800000" rev="0"/>
            </a:camera>
            <a:lightRig rig="contrasting" dir="t"/>
          </a:scene3d>
        </p:spPr>
        <p:txBody>
          <a:bodyPr/>
          <a:lstStyle>
            <a:lvl1pPr>
              <a:defRPr>
                <a:noFill/>
              </a:defRPr>
            </a:lvl1pPr>
          </a:lstStyle>
          <a:p>
            <a:endParaRPr lang="zh-CN" altLang="en-US"/>
          </a:p>
        </p:txBody>
      </p:sp>
      <p:sp>
        <p:nvSpPr>
          <p:cNvPr id="33" name="图片占位符 31"/>
          <p:cNvSpPr>
            <a:spLocks noGrp="1"/>
          </p:cNvSpPr>
          <p:nvPr>
            <p:ph type="pic" sz="quarter" idx="11"/>
          </p:nvPr>
        </p:nvSpPr>
        <p:spPr>
          <a:xfrm>
            <a:off x="6580313" y="1628455"/>
            <a:ext cx="2429244" cy="4318656"/>
          </a:xfrm>
          <a:noFill/>
          <a:scene3d>
            <a:camera prst="perspectiveFront" fov="5700000">
              <a:rot lat="0" lon="2400000" rev="0"/>
            </a:camera>
            <a:lightRig rig="contrasting" dir="t"/>
          </a:scene3d>
        </p:spPr>
        <p:txBody>
          <a:bodyPr/>
          <a:lstStyle>
            <a:lvl1pPr>
              <a:defRPr>
                <a:noFill/>
              </a:defRPr>
            </a:lvl1pPr>
          </a:lstStyle>
          <a:p>
            <a:endParaRPr lang="zh-CN" altLang="en-US"/>
          </a:p>
        </p:txBody>
      </p:sp>
      <p:sp>
        <p:nvSpPr>
          <p:cNvPr id="35" name="图片占位符 31"/>
          <p:cNvSpPr>
            <a:spLocks noGrp="1"/>
          </p:cNvSpPr>
          <p:nvPr>
            <p:ph type="pic" sz="quarter" idx="13"/>
          </p:nvPr>
        </p:nvSpPr>
        <p:spPr>
          <a:xfrm>
            <a:off x="3166031" y="1628455"/>
            <a:ext cx="2429244" cy="4318656"/>
          </a:xfrm>
          <a:noFill/>
          <a:scene3d>
            <a:camera prst="perspectiveFront" fov="5700000">
              <a:rot lat="0" lon="19200000" rev="0"/>
            </a:camera>
            <a:lightRig rig="contrasting" dir="t"/>
          </a:scene3d>
        </p:spPr>
        <p:txBody>
          <a:bodyPr/>
          <a:lstStyle>
            <a:lvl1pPr>
              <a:defRPr>
                <a:noFill/>
              </a:defRPr>
            </a:lvl1pPr>
          </a:lstStyle>
          <a:p>
            <a:endParaRPr lang="zh-CN" altLang="en-US"/>
          </a:p>
        </p:txBody>
      </p:sp>
      <p:sp>
        <p:nvSpPr>
          <p:cNvPr id="32" name="图片占位符 31"/>
          <p:cNvSpPr>
            <a:spLocks noGrp="1"/>
          </p:cNvSpPr>
          <p:nvPr>
            <p:ph type="pic" sz="quarter" idx="10"/>
          </p:nvPr>
        </p:nvSpPr>
        <p:spPr>
          <a:xfrm>
            <a:off x="4878763" y="1625599"/>
            <a:ext cx="2429244" cy="4318656"/>
          </a:xfrm>
          <a:noFill/>
          <a:scene3d>
            <a:camera prst="orthographicFront"/>
            <a:lightRig rig="contrasting" dir="t"/>
          </a:scene3d>
        </p:spPr>
        <p:txBody>
          <a:bodyPr/>
          <a:lstStyle>
            <a:lvl1pPr>
              <a:defRPr>
                <a:noFill/>
              </a:defRPr>
            </a:lvl1pPr>
          </a:lstStyle>
          <a:p>
            <a:endParaRPr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34" name="图片占位符 31"/>
          <p:cNvSpPr>
            <a:spLocks noGrp="1"/>
          </p:cNvSpPr>
          <p:nvPr>
            <p:ph type="pic" sz="quarter" idx="17"/>
          </p:nvPr>
        </p:nvSpPr>
        <p:spPr>
          <a:xfrm>
            <a:off x="8793759" y="1130703"/>
            <a:ext cx="2730866" cy="3641152"/>
          </a:xfrm>
          <a:noFill/>
          <a:scene3d>
            <a:camera prst="orthographicFront">
              <a:rot lat="2100000" lon="2700000" rev="0"/>
            </a:camera>
            <a:lightRig rig="threePt" dir="t"/>
          </a:scene3d>
        </p:spPr>
        <p:txBody>
          <a:bodyPr/>
          <a:lstStyle>
            <a:lvl1pPr>
              <a:defRPr sz="1100">
                <a:noFill/>
              </a:defRPr>
            </a:lvl1pPr>
          </a:lstStyle>
          <a:p>
            <a:endParaRPr lang="zh-CN" altLang="en-US" dirty="0"/>
          </a:p>
        </p:txBody>
      </p:sp>
      <p:sp>
        <p:nvSpPr>
          <p:cNvPr id="33" name="图片占位符 31"/>
          <p:cNvSpPr>
            <a:spLocks noGrp="1"/>
          </p:cNvSpPr>
          <p:nvPr>
            <p:ph type="pic" sz="quarter" idx="16"/>
          </p:nvPr>
        </p:nvSpPr>
        <p:spPr>
          <a:xfrm>
            <a:off x="8064921" y="2083227"/>
            <a:ext cx="2730866" cy="3641152"/>
          </a:xfrm>
          <a:noFill/>
          <a:scene3d>
            <a:camera prst="orthographicFront">
              <a:rot lat="2100000" lon="2700000" rev="0"/>
            </a:camera>
            <a:lightRig rig="threePt" dir="t"/>
          </a:scene3d>
        </p:spPr>
        <p:txBody>
          <a:bodyPr/>
          <a:lstStyle>
            <a:lvl1pPr>
              <a:defRPr sz="1100">
                <a:noFill/>
              </a:defRPr>
            </a:lvl1pPr>
          </a:lstStyle>
          <a:p>
            <a:endParaRPr lang="zh-CN" altLang="en-US" dirty="0"/>
          </a:p>
        </p:txBody>
      </p:sp>
      <p:sp>
        <p:nvSpPr>
          <p:cNvPr id="35" name="图片占位符 31"/>
          <p:cNvSpPr>
            <a:spLocks noGrp="1"/>
          </p:cNvSpPr>
          <p:nvPr>
            <p:ph type="pic" sz="quarter" idx="18"/>
          </p:nvPr>
        </p:nvSpPr>
        <p:spPr>
          <a:xfrm>
            <a:off x="5601916" y="847716"/>
            <a:ext cx="2730866" cy="3641152"/>
          </a:xfrm>
          <a:noFill/>
          <a:scene3d>
            <a:camera prst="orthographicFront">
              <a:rot lat="2100000" lon="2700000" rev="0"/>
            </a:camera>
            <a:lightRig rig="threePt" dir="t"/>
          </a:scene3d>
        </p:spPr>
        <p:txBody>
          <a:bodyPr/>
          <a:lstStyle>
            <a:lvl1pPr>
              <a:defRPr sz="1100">
                <a:noFill/>
              </a:defRPr>
            </a:lvl1pPr>
          </a:lstStyle>
          <a:p>
            <a:endParaRPr lang="zh-CN" altLang="en-US" dirty="0"/>
          </a:p>
        </p:txBody>
      </p:sp>
      <p:sp>
        <p:nvSpPr>
          <p:cNvPr id="32" name="图片占位符 31"/>
          <p:cNvSpPr>
            <a:spLocks noGrp="1"/>
          </p:cNvSpPr>
          <p:nvPr>
            <p:ph type="pic" sz="quarter" idx="15"/>
          </p:nvPr>
        </p:nvSpPr>
        <p:spPr>
          <a:xfrm>
            <a:off x="6738734" y="2491265"/>
            <a:ext cx="2730866" cy="3641152"/>
          </a:xfrm>
          <a:noFill/>
          <a:scene3d>
            <a:camera prst="orthographicFront">
              <a:rot lat="2100000" lon="2700000" rev="0"/>
            </a:camera>
            <a:lightRig rig="threePt" dir="t"/>
          </a:scene3d>
        </p:spPr>
        <p:txBody>
          <a:bodyPr/>
          <a:lstStyle>
            <a:lvl1pPr>
              <a:defRPr sz="1100">
                <a:noFill/>
              </a:defRPr>
            </a:lvl1pPr>
          </a:lstStyle>
          <a:p>
            <a:endParaRPr lang="zh-CN" altLang="en-US" dirty="0"/>
          </a:p>
        </p:txBody>
      </p:sp>
      <p:sp>
        <p:nvSpPr>
          <p:cNvPr id="30" name="图片占位符 31"/>
          <p:cNvSpPr>
            <a:spLocks noGrp="1"/>
          </p:cNvSpPr>
          <p:nvPr>
            <p:ph type="pic" sz="quarter" idx="14"/>
          </p:nvPr>
        </p:nvSpPr>
        <p:spPr>
          <a:xfrm>
            <a:off x="4867385" y="2478359"/>
            <a:ext cx="2730866" cy="3641152"/>
          </a:xfrm>
          <a:noFill/>
          <a:scene3d>
            <a:camera prst="orthographicFront">
              <a:rot lat="2100000" lon="2700000" rev="0"/>
            </a:camera>
            <a:lightRig rig="threePt" dir="t"/>
          </a:scene3d>
        </p:spPr>
        <p:txBody>
          <a:bodyPr/>
          <a:lstStyle>
            <a:lvl1pPr>
              <a:defRPr sz="1100">
                <a:noFill/>
              </a:defRPr>
            </a:lvl1pPr>
          </a:lstStyle>
          <a:p>
            <a:endParaRPr lang="zh-CN" altLang="en-US"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31" name="图片占位符 31"/>
          <p:cNvSpPr>
            <a:spLocks noGrp="1"/>
          </p:cNvSpPr>
          <p:nvPr>
            <p:ph type="pic" sz="quarter" idx="13"/>
          </p:nvPr>
        </p:nvSpPr>
        <p:spPr>
          <a:xfrm>
            <a:off x="1136899" y="2380882"/>
            <a:ext cx="2069882" cy="2759843"/>
          </a:xfrm>
          <a:noFill/>
          <a:scene3d>
            <a:camera prst="perspectiveFront" fov="1500000">
              <a:rot lat="0" lon="20400000" rev="300000"/>
            </a:camera>
            <a:lightRig rig="threePt" dir="t"/>
          </a:scene3d>
        </p:spPr>
        <p:txBody>
          <a:bodyPr/>
          <a:lstStyle>
            <a:lvl1pPr>
              <a:defRPr sz="1100">
                <a:noFill/>
              </a:defRPr>
            </a:lvl1pPr>
          </a:lstStyle>
          <a:p>
            <a:endParaRPr lang="zh-CN" altLang="en-US" dirty="0"/>
          </a:p>
        </p:txBody>
      </p:sp>
      <p:sp>
        <p:nvSpPr>
          <p:cNvPr id="32" name="图片占位符 31"/>
          <p:cNvSpPr>
            <a:spLocks noGrp="1"/>
          </p:cNvSpPr>
          <p:nvPr>
            <p:ph type="pic" sz="quarter" idx="14"/>
          </p:nvPr>
        </p:nvSpPr>
        <p:spPr>
          <a:xfrm>
            <a:off x="3446996" y="1551485"/>
            <a:ext cx="2069882" cy="2759843"/>
          </a:xfrm>
          <a:noFill/>
          <a:scene3d>
            <a:camera prst="perspectiveFront" fov="1500000">
              <a:rot lat="0" lon="20400000" rev="300000"/>
            </a:camera>
            <a:lightRig rig="threePt" dir="t"/>
          </a:scene3d>
        </p:spPr>
        <p:txBody>
          <a:bodyPr/>
          <a:lstStyle>
            <a:lvl1pPr>
              <a:defRPr sz="1100">
                <a:noFill/>
              </a:defRPr>
            </a:lvl1pPr>
          </a:lstStyle>
          <a:p>
            <a:endParaRPr lang="zh-CN" altLang="en-US" dirty="0"/>
          </a:p>
        </p:txBody>
      </p:sp>
      <p:sp>
        <p:nvSpPr>
          <p:cNvPr id="34" name="图片占位符 31"/>
          <p:cNvSpPr>
            <a:spLocks noGrp="1"/>
          </p:cNvSpPr>
          <p:nvPr>
            <p:ph type="pic" sz="quarter" idx="16"/>
          </p:nvPr>
        </p:nvSpPr>
        <p:spPr>
          <a:xfrm>
            <a:off x="6665023" y="1551485"/>
            <a:ext cx="2069882" cy="2759843"/>
          </a:xfrm>
          <a:noFill/>
          <a:scene3d>
            <a:camera prst="perspectiveFront" fov="1500000">
              <a:rot lat="0" lon="1200000" rev="21300000"/>
            </a:camera>
            <a:lightRig rig="threePt" dir="t"/>
          </a:scene3d>
        </p:spPr>
        <p:txBody>
          <a:bodyPr/>
          <a:lstStyle>
            <a:lvl1pPr>
              <a:defRPr sz="1100">
                <a:noFill/>
              </a:defRPr>
            </a:lvl1pPr>
          </a:lstStyle>
          <a:p>
            <a:endParaRPr lang="zh-CN" altLang="en-US" dirty="0"/>
          </a:p>
        </p:txBody>
      </p:sp>
      <p:sp>
        <p:nvSpPr>
          <p:cNvPr id="35" name="图片占位符 31"/>
          <p:cNvSpPr>
            <a:spLocks noGrp="1"/>
          </p:cNvSpPr>
          <p:nvPr>
            <p:ph type="pic" sz="quarter" idx="17"/>
          </p:nvPr>
        </p:nvSpPr>
        <p:spPr>
          <a:xfrm>
            <a:off x="8988670" y="2167521"/>
            <a:ext cx="2069882" cy="2759843"/>
          </a:xfrm>
          <a:noFill/>
          <a:scene3d>
            <a:camera prst="perspectiveFront" fov="1500000">
              <a:rot lat="0" lon="1200000" rev="21300000"/>
            </a:camera>
            <a:lightRig rig="threePt" dir="t"/>
          </a:scene3d>
        </p:spPr>
        <p:txBody>
          <a:bodyPr/>
          <a:lstStyle>
            <a:lvl1pPr>
              <a:defRPr sz="1100">
                <a:noFill/>
              </a:defRPr>
            </a:lvl1pPr>
          </a:lstStyle>
          <a:p>
            <a:endParaRPr lang="zh-CN" altLang="en-US" dirty="0"/>
          </a:p>
        </p:txBody>
      </p:sp>
      <p:sp>
        <p:nvSpPr>
          <p:cNvPr id="30" name="图片占位符 31"/>
          <p:cNvSpPr>
            <a:spLocks noGrp="1"/>
          </p:cNvSpPr>
          <p:nvPr>
            <p:ph type="pic" sz="quarter" idx="12"/>
          </p:nvPr>
        </p:nvSpPr>
        <p:spPr>
          <a:xfrm>
            <a:off x="3786173" y="3412505"/>
            <a:ext cx="2069882" cy="2759843"/>
          </a:xfrm>
          <a:noFill/>
          <a:scene3d>
            <a:camera prst="perspectiveFront" fov="1500000">
              <a:rot lat="0" lon="20400000" rev="300000"/>
            </a:camera>
            <a:lightRig rig="threePt" dir="t"/>
          </a:scene3d>
        </p:spPr>
        <p:txBody>
          <a:bodyPr/>
          <a:lstStyle>
            <a:lvl1pPr>
              <a:defRPr sz="1100">
                <a:noFill/>
              </a:defRPr>
            </a:lvl1pPr>
          </a:lstStyle>
          <a:p>
            <a:endParaRPr lang="zh-CN" altLang="en-US" dirty="0"/>
          </a:p>
        </p:txBody>
      </p:sp>
      <p:sp>
        <p:nvSpPr>
          <p:cNvPr id="33" name="图片占位符 31"/>
          <p:cNvSpPr>
            <a:spLocks noGrp="1"/>
          </p:cNvSpPr>
          <p:nvPr>
            <p:ph type="pic" sz="quarter" idx="15"/>
          </p:nvPr>
        </p:nvSpPr>
        <p:spPr>
          <a:xfrm>
            <a:off x="6347516" y="3405555"/>
            <a:ext cx="2069882" cy="2759843"/>
          </a:xfrm>
          <a:noFill/>
          <a:scene3d>
            <a:camera prst="perspectiveFront" fov="1500000">
              <a:rot lat="0" lon="1200000" rev="21300000"/>
            </a:camera>
            <a:lightRig rig="threePt" dir="t"/>
          </a:scene3d>
        </p:spPr>
        <p:txBody>
          <a:bodyPr/>
          <a:lstStyle>
            <a:lvl1pPr>
              <a:defRPr sz="1100">
                <a:noFill/>
              </a:defRPr>
            </a:lvl1pPr>
          </a:lstStyle>
          <a:p>
            <a:endParaRPr lang="zh-CN" altLang="en-US"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9" name="图片占位符 27"/>
          <p:cNvSpPr>
            <a:spLocks noGrp="1"/>
          </p:cNvSpPr>
          <p:nvPr>
            <p:ph type="pic" sz="quarter" idx="11"/>
          </p:nvPr>
        </p:nvSpPr>
        <p:spPr>
          <a:xfrm>
            <a:off x="4225392" y="2039805"/>
            <a:ext cx="3744098" cy="2808073"/>
          </a:xfrm>
          <a:noFill/>
          <a:effectLst>
            <a:outerShdw blurRad="50800" dist="38100" dir="5400000" algn="ctr" rotWithShape="0">
              <a:srgbClr val="000000">
                <a:alpha val="43137"/>
              </a:srgbClr>
            </a:outerShdw>
          </a:effectLst>
        </p:spPr>
        <p:txBody>
          <a:bodyPr/>
          <a:lstStyle>
            <a:lvl1pPr>
              <a:defRPr>
                <a:noFill/>
              </a:defRPr>
            </a:lvl1pPr>
          </a:lstStyle>
          <a:p>
            <a:endParaRPr lang="zh-CN" altLang="en-US" dirty="0"/>
          </a:p>
        </p:txBody>
      </p:sp>
      <p:sp>
        <p:nvSpPr>
          <p:cNvPr id="10" name="图片占位符 27"/>
          <p:cNvSpPr>
            <a:spLocks noGrp="1"/>
          </p:cNvSpPr>
          <p:nvPr>
            <p:ph type="pic" sz="quarter" idx="12"/>
          </p:nvPr>
        </p:nvSpPr>
        <p:spPr>
          <a:xfrm flipH="1">
            <a:off x="1008911" y="2403559"/>
            <a:ext cx="3257865" cy="2444319"/>
          </a:xfrm>
          <a:noFill/>
          <a:effectLst>
            <a:outerShdw blurRad="50800" dist="38100" dir="5400000" algn="ctr" rotWithShape="0">
              <a:srgbClr val="000000">
                <a:alpha val="43137"/>
              </a:srgbClr>
            </a:outerShdw>
          </a:effectLst>
          <a:scene3d>
            <a:camera prst="perspectiveFront" fov="4500000">
              <a:rot lat="21120000" lon="2400000" rev="0"/>
            </a:camera>
            <a:lightRig rig="threePt" dir="t"/>
          </a:scene3d>
        </p:spPr>
        <p:txBody>
          <a:bodyPr/>
          <a:lstStyle>
            <a:lvl1pPr>
              <a:defRPr>
                <a:noFill/>
              </a:defRPr>
            </a:lvl1pPr>
          </a:lstStyle>
          <a:p>
            <a:endParaRPr lang="zh-CN" altLang="en-US" dirty="0"/>
          </a:p>
        </p:txBody>
      </p:sp>
      <p:sp>
        <p:nvSpPr>
          <p:cNvPr id="11" name="图片占位符 27"/>
          <p:cNvSpPr>
            <a:spLocks noGrp="1"/>
          </p:cNvSpPr>
          <p:nvPr>
            <p:ph type="pic" sz="quarter" idx="13"/>
          </p:nvPr>
        </p:nvSpPr>
        <p:spPr>
          <a:xfrm flipH="1">
            <a:off x="7889341" y="2403558"/>
            <a:ext cx="3257865" cy="2444319"/>
          </a:xfrm>
          <a:noFill/>
          <a:effectLst>
            <a:outerShdw blurRad="50800" dist="38100" dir="5400000" algn="ctr" rotWithShape="0">
              <a:srgbClr val="000000">
                <a:alpha val="43137"/>
              </a:srgbClr>
            </a:outerShdw>
          </a:effectLst>
          <a:scene3d>
            <a:camera prst="perspectiveFront" fov="4500000">
              <a:rot lat="21120000" lon="19200000" rev="0"/>
            </a:camera>
            <a:lightRig rig="threePt" dir="t"/>
          </a:scene3d>
        </p:spPr>
        <p:txBody>
          <a:bodyPr/>
          <a:lstStyle>
            <a:lvl1pPr>
              <a:defRPr>
                <a:noFill/>
              </a:defRPr>
            </a:lvl1pPr>
          </a:lstStyle>
          <a:p>
            <a:endParaRPr lang="zh-CN" altLang="en-US"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10" name="图片占位符 27"/>
          <p:cNvSpPr>
            <a:spLocks noGrp="1"/>
          </p:cNvSpPr>
          <p:nvPr>
            <p:ph type="pic" sz="quarter" idx="10"/>
          </p:nvPr>
        </p:nvSpPr>
        <p:spPr>
          <a:xfrm>
            <a:off x="871565" y="2462280"/>
            <a:ext cx="2927057" cy="2195293"/>
          </a:xfrm>
          <a:noFill/>
          <a:scene3d>
            <a:camera prst="perspectiveFront">
              <a:rot lat="21299999" lon="19499991" rev="0"/>
            </a:camera>
            <a:lightRig rig="threePt" dir="t"/>
          </a:scene3d>
        </p:spPr>
        <p:txBody>
          <a:bodyPr/>
          <a:lstStyle>
            <a:lvl1pPr>
              <a:defRPr>
                <a:noFill/>
              </a:defRPr>
            </a:lvl1pPr>
          </a:lstStyle>
          <a:p>
            <a:endParaRPr lang="zh-CN" altLang="en-US" dirty="0"/>
          </a:p>
        </p:txBody>
      </p:sp>
      <p:sp>
        <p:nvSpPr>
          <p:cNvPr id="11" name="图片占位符 27"/>
          <p:cNvSpPr>
            <a:spLocks noGrp="1"/>
          </p:cNvSpPr>
          <p:nvPr>
            <p:ph type="pic" sz="quarter" idx="11"/>
          </p:nvPr>
        </p:nvSpPr>
        <p:spPr>
          <a:xfrm>
            <a:off x="3589538" y="2850909"/>
            <a:ext cx="2397807" cy="1798355"/>
          </a:xfrm>
          <a:noFill/>
          <a:scene3d>
            <a:camera prst="perspectiveFront">
              <a:rot lat="21299999" lon="19499991" rev="0"/>
            </a:camera>
            <a:lightRig rig="threePt" dir="t"/>
          </a:scene3d>
        </p:spPr>
        <p:txBody>
          <a:bodyPr/>
          <a:lstStyle>
            <a:lvl1pPr>
              <a:defRPr>
                <a:noFill/>
              </a:defRPr>
            </a:lvl1pPr>
          </a:lstStyle>
          <a:p>
            <a:endParaRPr lang="zh-CN" altLang="en-US" dirty="0"/>
          </a:p>
        </p:txBody>
      </p:sp>
      <p:sp>
        <p:nvSpPr>
          <p:cNvPr id="12" name="图片占位符 27"/>
          <p:cNvSpPr>
            <a:spLocks noGrp="1"/>
          </p:cNvSpPr>
          <p:nvPr>
            <p:ph type="pic" sz="quarter" idx="12"/>
          </p:nvPr>
        </p:nvSpPr>
        <p:spPr>
          <a:xfrm>
            <a:off x="6198469" y="2862338"/>
            <a:ext cx="2397807" cy="1798355"/>
          </a:xfrm>
          <a:noFill/>
          <a:scene3d>
            <a:camera prst="perspectiveFront">
              <a:rot lat="21360000" lon="2100000" rev="0"/>
            </a:camera>
            <a:lightRig rig="threePt" dir="t"/>
          </a:scene3d>
        </p:spPr>
        <p:txBody>
          <a:bodyPr/>
          <a:lstStyle>
            <a:lvl1pPr>
              <a:defRPr>
                <a:noFill/>
              </a:defRPr>
            </a:lvl1pPr>
          </a:lstStyle>
          <a:p>
            <a:endParaRPr lang="zh-CN" altLang="en-US" dirty="0"/>
          </a:p>
        </p:txBody>
      </p:sp>
      <p:sp>
        <p:nvSpPr>
          <p:cNvPr id="13" name="图片占位符 27"/>
          <p:cNvSpPr>
            <a:spLocks noGrp="1"/>
          </p:cNvSpPr>
          <p:nvPr>
            <p:ph type="pic" sz="quarter" idx="13"/>
          </p:nvPr>
        </p:nvSpPr>
        <p:spPr>
          <a:xfrm>
            <a:off x="8419492" y="2487150"/>
            <a:ext cx="2887338" cy="2165503"/>
          </a:xfrm>
          <a:noFill/>
          <a:scene3d>
            <a:camera prst="perspectiveFront">
              <a:rot lat="21360000" lon="2100000" rev="0"/>
            </a:camera>
            <a:lightRig rig="threePt" dir="t"/>
          </a:scene3d>
        </p:spPr>
        <p:txBody>
          <a:bodyPr/>
          <a:lstStyle>
            <a:lvl1pPr>
              <a:defRPr>
                <a:noFill/>
              </a:defRPr>
            </a:lvl1pPr>
          </a:lstStyle>
          <a:p>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30" name="图片占位符 27"/>
          <p:cNvSpPr>
            <a:spLocks noGrp="1"/>
          </p:cNvSpPr>
          <p:nvPr>
            <p:ph type="pic" sz="quarter" idx="12"/>
          </p:nvPr>
        </p:nvSpPr>
        <p:spPr>
          <a:xfrm>
            <a:off x="8111143" y="2285827"/>
            <a:ext cx="3512680" cy="2634510"/>
          </a:xfrm>
          <a:noFill/>
          <a:scene3d>
            <a:camera prst="perspectiveFront">
              <a:rot lat="0" lon="3000000" rev="0"/>
            </a:camera>
            <a:lightRig rig="threePt" dir="t"/>
          </a:scene3d>
        </p:spPr>
        <p:txBody>
          <a:bodyPr/>
          <a:lstStyle>
            <a:lvl1pPr>
              <a:defRPr>
                <a:noFill/>
              </a:defRPr>
            </a:lvl1pPr>
          </a:lstStyle>
          <a:p>
            <a:endParaRPr lang="zh-CN" altLang="en-US"/>
          </a:p>
        </p:txBody>
      </p:sp>
      <p:sp>
        <p:nvSpPr>
          <p:cNvPr id="32" name="图片占位符 27"/>
          <p:cNvSpPr>
            <a:spLocks noGrp="1"/>
          </p:cNvSpPr>
          <p:nvPr>
            <p:ph type="pic" sz="quarter" idx="14"/>
          </p:nvPr>
        </p:nvSpPr>
        <p:spPr>
          <a:xfrm>
            <a:off x="599036" y="2285827"/>
            <a:ext cx="3512680" cy="2634510"/>
          </a:xfrm>
          <a:noFill/>
          <a:scene3d>
            <a:camera prst="perspectiveFront">
              <a:rot lat="0" lon="18600000" rev="0"/>
            </a:camera>
            <a:lightRig rig="threePt" dir="t"/>
          </a:scene3d>
        </p:spPr>
        <p:txBody>
          <a:bodyPr/>
          <a:lstStyle>
            <a:lvl1pPr>
              <a:defRPr>
                <a:noFill/>
              </a:defRPr>
            </a:lvl1pPr>
          </a:lstStyle>
          <a:p>
            <a:endParaRPr lang="zh-CN" altLang="en-US"/>
          </a:p>
        </p:txBody>
      </p:sp>
      <p:sp>
        <p:nvSpPr>
          <p:cNvPr id="29" name="图片占位符 27"/>
          <p:cNvSpPr>
            <a:spLocks noGrp="1"/>
          </p:cNvSpPr>
          <p:nvPr>
            <p:ph type="pic" sz="quarter" idx="11"/>
          </p:nvPr>
        </p:nvSpPr>
        <p:spPr>
          <a:xfrm>
            <a:off x="6306471" y="2175197"/>
            <a:ext cx="3799995" cy="2849996"/>
          </a:xfrm>
          <a:noFill/>
          <a:scene3d>
            <a:camera prst="perspectiveFront">
              <a:rot lat="0" lon="3000000" rev="0"/>
            </a:camera>
            <a:lightRig rig="threePt" dir="t"/>
          </a:scene3d>
        </p:spPr>
        <p:txBody>
          <a:bodyPr/>
          <a:lstStyle>
            <a:lvl1pPr>
              <a:defRPr>
                <a:noFill/>
              </a:defRPr>
            </a:lvl1pPr>
          </a:lstStyle>
          <a:p>
            <a:endParaRPr lang="zh-CN" altLang="en-US"/>
          </a:p>
        </p:txBody>
      </p:sp>
      <p:sp>
        <p:nvSpPr>
          <p:cNvPr id="31" name="图片占位符 27"/>
          <p:cNvSpPr>
            <a:spLocks noGrp="1"/>
          </p:cNvSpPr>
          <p:nvPr>
            <p:ph type="pic" sz="quarter" idx="13"/>
          </p:nvPr>
        </p:nvSpPr>
        <p:spPr>
          <a:xfrm>
            <a:off x="2108486" y="2175197"/>
            <a:ext cx="3799995" cy="2849996"/>
          </a:xfrm>
          <a:noFill/>
          <a:scene3d>
            <a:camera prst="perspectiveFront">
              <a:rot lat="0" lon="18600000" rev="0"/>
            </a:camera>
            <a:lightRig rig="threePt" dir="t"/>
          </a:scene3d>
        </p:spPr>
        <p:txBody>
          <a:bodyPr/>
          <a:lstStyle>
            <a:lvl1pPr>
              <a:defRPr>
                <a:noFill/>
              </a:defRPr>
            </a:lvl1pPr>
          </a:lstStyle>
          <a:p>
            <a:endParaRPr lang="zh-CN" altLang="en-US"/>
          </a:p>
        </p:txBody>
      </p:sp>
      <p:sp>
        <p:nvSpPr>
          <p:cNvPr id="28" name="图片占位符 27"/>
          <p:cNvSpPr>
            <a:spLocks noGrp="1"/>
          </p:cNvSpPr>
          <p:nvPr>
            <p:ph type="pic" sz="quarter" idx="10"/>
          </p:nvPr>
        </p:nvSpPr>
        <p:spPr>
          <a:xfrm>
            <a:off x="3968103" y="1983906"/>
            <a:ext cx="4310101" cy="3232576"/>
          </a:xfrm>
          <a:noFill/>
        </p:spPr>
        <p:txBody>
          <a:bodyPr/>
          <a:lstStyle>
            <a:lvl1pPr>
              <a:defRPr>
                <a:noFill/>
              </a:defRPr>
            </a:lvl1pPr>
          </a:lstStyle>
          <a:p>
            <a:endParaRPr lang="zh-CN"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59" name="图片占位符 31"/>
          <p:cNvSpPr>
            <a:spLocks noGrp="1"/>
          </p:cNvSpPr>
          <p:nvPr>
            <p:ph type="pic" sz="quarter" idx="17"/>
          </p:nvPr>
        </p:nvSpPr>
        <p:spPr>
          <a:xfrm>
            <a:off x="1299166" y="1085997"/>
            <a:ext cx="1491708" cy="1988945"/>
          </a:xfrm>
          <a:noFill/>
          <a:scene3d>
            <a:camera prst="perspectiveFront">
              <a:rot lat="0" lon="18900000" rev="0"/>
            </a:camera>
            <a:lightRig rig="threePt" dir="t"/>
          </a:scene3d>
        </p:spPr>
        <p:txBody>
          <a:bodyPr/>
          <a:lstStyle>
            <a:lvl1pPr>
              <a:defRPr sz="1100">
                <a:noFill/>
              </a:defRPr>
            </a:lvl1pPr>
          </a:lstStyle>
          <a:p>
            <a:endParaRPr lang="zh-CN" altLang="en-US" dirty="0"/>
          </a:p>
        </p:txBody>
      </p:sp>
      <p:sp>
        <p:nvSpPr>
          <p:cNvPr id="60" name="图片占位符 31"/>
          <p:cNvSpPr>
            <a:spLocks noGrp="1"/>
          </p:cNvSpPr>
          <p:nvPr>
            <p:ph type="pic" sz="quarter" idx="18"/>
          </p:nvPr>
        </p:nvSpPr>
        <p:spPr>
          <a:xfrm>
            <a:off x="2938022" y="1320867"/>
            <a:ext cx="1070260" cy="1427014"/>
          </a:xfrm>
          <a:noFill/>
          <a:scene3d>
            <a:camera prst="perspectiveFront">
              <a:rot lat="0" lon="19800000" rev="0"/>
            </a:camera>
            <a:lightRig rig="threePt" dir="t"/>
          </a:scene3d>
        </p:spPr>
        <p:txBody>
          <a:bodyPr/>
          <a:lstStyle>
            <a:lvl1pPr>
              <a:defRPr sz="1100">
                <a:noFill/>
              </a:defRPr>
            </a:lvl1pPr>
          </a:lstStyle>
          <a:p>
            <a:endParaRPr lang="zh-CN" altLang="en-US" dirty="0"/>
          </a:p>
        </p:txBody>
      </p:sp>
      <p:sp>
        <p:nvSpPr>
          <p:cNvPr id="61" name="图片占位符 31"/>
          <p:cNvSpPr>
            <a:spLocks noGrp="1"/>
          </p:cNvSpPr>
          <p:nvPr>
            <p:ph type="pic" sz="quarter" idx="19"/>
          </p:nvPr>
        </p:nvSpPr>
        <p:spPr>
          <a:xfrm>
            <a:off x="4416672" y="1075507"/>
            <a:ext cx="1248751" cy="1665002"/>
          </a:xfrm>
          <a:noFill/>
          <a:scene3d>
            <a:camera prst="perspectiveFront">
              <a:rot lat="0" lon="19800000" rev="0"/>
            </a:camera>
            <a:lightRig rig="threePt" dir="t"/>
          </a:scene3d>
        </p:spPr>
        <p:txBody>
          <a:bodyPr/>
          <a:lstStyle>
            <a:lvl1pPr>
              <a:defRPr sz="1100">
                <a:noFill/>
              </a:defRPr>
            </a:lvl1pPr>
          </a:lstStyle>
          <a:p>
            <a:endParaRPr lang="zh-CN" altLang="en-US" dirty="0"/>
          </a:p>
        </p:txBody>
      </p:sp>
      <p:sp>
        <p:nvSpPr>
          <p:cNvPr id="63" name="图片占位符 31"/>
          <p:cNvSpPr>
            <a:spLocks noGrp="1"/>
          </p:cNvSpPr>
          <p:nvPr>
            <p:ph type="pic" sz="quarter" idx="21"/>
          </p:nvPr>
        </p:nvSpPr>
        <p:spPr>
          <a:xfrm>
            <a:off x="6158503" y="1112323"/>
            <a:ext cx="1208778" cy="1611705"/>
          </a:xfrm>
          <a:noFill/>
          <a:scene3d>
            <a:camera prst="perspectiveFront">
              <a:rot lat="0" lon="1500000" rev="0"/>
            </a:camera>
            <a:lightRig rig="threePt" dir="t"/>
          </a:scene3d>
        </p:spPr>
        <p:txBody>
          <a:bodyPr/>
          <a:lstStyle>
            <a:lvl1pPr>
              <a:defRPr sz="1100">
                <a:noFill/>
              </a:defRPr>
            </a:lvl1pPr>
          </a:lstStyle>
          <a:p>
            <a:endParaRPr lang="zh-CN" altLang="en-US" dirty="0"/>
          </a:p>
        </p:txBody>
      </p:sp>
      <p:sp>
        <p:nvSpPr>
          <p:cNvPr id="64" name="图片占位符 31"/>
          <p:cNvSpPr>
            <a:spLocks noGrp="1"/>
          </p:cNvSpPr>
          <p:nvPr>
            <p:ph type="pic" sz="quarter" idx="22"/>
          </p:nvPr>
        </p:nvSpPr>
        <p:spPr>
          <a:xfrm>
            <a:off x="7663382" y="1157907"/>
            <a:ext cx="1208778" cy="1611705"/>
          </a:xfrm>
          <a:noFill/>
          <a:scene3d>
            <a:camera prst="perspectiveFront">
              <a:rot lat="0" lon="2100000" rev="0"/>
            </a:camera>
            <a:lightRig rig="threePt" dir="t"/>
          </a:scene3d>
        </p:spPr>
        <p:txBody>
          <a:bodyPr/>
          <a:lstStyle>
            <a:lvl1pPr>
              <a:defRPr sz="1100">
                <a:noFill/>
              </a:defRPr>
            </a:lvl1pPr>
          </a:lstStyle>
          <a:p>
            <a:endParaRPr lang="zh-CN" altLang="en-US" dirty="0"/>
          </a:p>
        </p:txBody>
      </p:sp>
      <p:sp>
        <p:nvSpPr>
          <p:cNvPr id="65" name="图片占位符 31"/>
          <p:cNvSpPr>
            <a:spLocks noGrp="1"/>
          </p:cNvSpPr>
          <p:nvPr>
            <p:ph type="pic" sz="quarter" idx="23"/>
          </p:nvPr>
        </p:nvSpPr>
        <p:spPr>
          <a:xfrm>
            <a:off x="9248366" y="947204"/>
            <a:ext cx="1279722" cy="1706296"/>
          </a:xfrm>
          <a:noFill/>
          <a:scene3d>
            <a:camera prst="perspectiveFront">
              <a:rot lat="0" lon="1500000" rev="0"/>
            </a:camera>
            <a:lightRig rig="threePt" dir="t"/>
          </a:scene3d>
        </p:spPr>
        <p:txBody>
          <a:bodyPr/>
          <a:lstStyle>
            <a:lvl1pPr>
              <a:defRPr sz="1100">
                <a:noFill/>
              </a:defRPr>
            </a:lvl1pPr>
          </a:lstStyle>
          <a:p>
            <a:endParaRPr lang="zh-CN" altLang="en-US" dirty="0"/>
          </a:p>
        </p:txBody>
      </p:sp>
      <p:sp>
        <p:nvSpPr>
          <p:cNvPr id="54" name="图片占位符 31"/>
          <p:cNvSpPr>
            <a:spLocks noGrp="1"/>
          </p:cNvSpPr>
          <p:nvPr>
            <p:ph type="pic" sz="quarter" idx="12"/>
          </p:nvPr>
        </p:nvSpPr>
        <p:spPr>
          <a:xfrm>
            <a:off x="3805141" y="1910921"/>
            <a:ext cx="2150956" cy="2867941"/>
          </a:xfrm>
          <a:noFill/>
          <a:scene3d>
            <a:camera prst="perspectiveFront">
              <a:rot lat="0" lon="19200000" rev="0"/>
            </a:camera>
            <a:lightRig rig="threePt" dir="t"/>
          </a:scene3d>
        </p:spPr>
        <p:txBody>
          <a:bodyPr/>
          <a:lstStyle>
            <a:lvl1pPr>
              <a:defRPr sz="1100">
                <a:noFill/>
              </a:defRPr>
            </a:lvl1pPr>
          </a:lstStyle>
          <a:p>
            <a:endParaRPr lang="zh-CN" altLang="en-US" dirty="0"/>
          </a:p>
        </p:txBody>
      </p:sp>
      <p:sp>
        <p:nvSpPr>
          <p:cNvPr id="55" name="图片占位符 31"/>
          <p:cNvSpPr>
            <a:spLocks noGrp="1"/>
          </p:cNvSpPr>
          <p:nvPr>
            <p:ph type="pic" sz="quarter" idx="13"/>
          </p:nvPr>
        </p:nvSpPr>
        <p:spPr>
          <a:xfrm>
            <a:off x="2166500" y="2310320"/>
            <a:ext cx="1586880" cy="2115841"/>
          </a:xfrm>
          <a:noFill/>
          <a:scene3d>
            <a:camera prst="perspectiveFront">
              <a:rot lat="0" lon="19200000" rev="0"/>
            </a:camera>
            <a:lightRig rig="threePt" dir="t"/>
          </a:scene3d>
        </p:spPr>
        <p:txBody>
          <a:bodyPr/>
          <a:lstStyle>
            <a:lvl1pPr>
              <a:defRPr sz="1100">
                <a:noFill/>
              </a:defRPr>
            </a:lvl1pPr>
          </a:lstStyle>
          <a:p>
            <a:endParaRPr lang="zh-CN" altLang="en-US" dirty="0"/>
          </a:p>
        </p:txBody>
      </p:sp>
      <p:sp>
        <p:nvSpPr>
          <p:cNvPr id="56" name="图片占位符 31"/>
          <p:cNvSpPr>
            <a:spLocks noGrp="1"/>
          </p:cNvSpPr>
          <p:nvPr>
            <p:ph type="pic" sz="quarter" idx="14"/>
          </p:nvPr>
        </p:nvSpPr>
        <p:spPr>
          <a:xfrm>
            <a:off x="7565292" y="2143917"/>
            <a:ext cx="1818233" cy="2424310"/>
          </a:xfrm>
          <a:noFill/>
          <a:scene3d>
            <a:camera prst="perspectiveFront">
              <a:rot lat="0" lon="2700000" rev="0"/>
            </a:camera>
            <a:lightRig rig="threePt" dir="t"/>
          </a:scene3d>
        </p:spPr>
        <p:txBody>
          <a:bodyPr/>
          <a:lstStyle>
            <a:lvl1pPr>
              <a:defRPr sz="1100">
                <a:noFill/>
              </a:defRPr>
            </a:lvl1pPr>
          </a:lstStyle>
          <a:p>
            <a:endParaRPr lang="zh-CN" altLang="en-US" dirty="0"/>
          </a:p>
        </p:txBody>
      </p:sp>
      <p:sp>
        <p:nvSpPr>
          <p:cNvPr id="57" name="图片占位符 31"/>
          <p:cNvSpPr>
            <a:spLocks noGrp="1"/>
          </p:cNvSpPr>
          <p:nvPr>
            <p:ph type="pic" sz="quarter" idx="15" hasCustomPrompt="1"/>
          </p:nvPr>
        </p:nvSpPr>
        <p:spPr>
          <a:xfrm>
            <a:off x="9351485" y="2149679"/>
            <a:ext cx="1515330" cy="2020439"/>
          </a:xfrm>
          <a:noFill/>
          <a:scene3d>
            <a:camera prst="perspectiveFront">
              <a:rot lat="0" lon="2700000" rev="0"/>
            </a:camera>
            <a:lightRig rig="threePt" dir="t"/>
          </a:scene3d>
        </p:spPr>
        <p:txBody>
          <a:bodyPr/>
          <a:lstStyle>
            <a:lvl1pPr>
              <a:defRPr sz="1100">
                <a:noFill/>
              </a:defRPr>
            </a:lvl1pPr>
          </a:lstStyle>
          <a:p>
            <a:r>
              <a:rPr lang="en-US" altLang="zh-CN" dirty="0"/>
              <a:t>0</a:t>
            </a:r>
            <a:endParaRPr lang="zh-CN" altLang="en-US" dirty="0"/>
          </a:p>
        </p:txBody>
      </p:sp>
      <p:sp>
        <p:nvSpPr>
          <p:cNvPr id="58" name="图片占位符 31"/>
          <p:cNvSpPr>
            <a:spLocks noGrp="1"/>
          </p:cNvSpPr>
          <p:nvPr>
            <p:ph type="pic" sz="quarter" idx="16"/>
          </p:nvPr>
        </p:nvSpPr>
        <p:spPr>
          <a:xfrm>
            <a:off x="4205237" y="2421683"/>
            <a:ext cx="1487876" cy="1983835"/>
          </a:xfrm>
          <a:noFill/>
          <a:scene3d>
            <a:camera prst="perspectiveFront">
              <a:rot lat="0" lon="2700000" rev="0"/>
            </a:camera>
            <a:lightRig rig="threePt" dir="t"/>
          </a:scene3d>
        </p:spPr>
        <p:txBody>
          <a:bodyPr/>
          <a:lstStyle>
            <a:lvl1pPr>
              <a:defRPr sz="1100">
                <a:noFill/>
              </a:defRPr>
            </a:lvl1pPr>
          </a:lstStyle>
          <a:p>
            <a:endParaRPr lang="zh-CN" altLang="en-US" dirty="0"/>
          </a:p>
        </p:txBody>
      </p:sp>
      <p:sp>
        <p:nvSpPr>
          <p:cNvPr id="62" name="图片占位符 31"/>
          <p:cNvSpPr>
            <a:spLocks noGrp="1"/>
          </p:cNvSpPr>
          <p:nvPr>
            <p:ph type="pic" sz="quarter" idx="20"/>
          </p:nvPr>
        </p:nvSpPr>
        <p:spPr>
          <a:xfrm>
            <a:off x="5893644" y="2426143"/>
            <a:ext cx="1487857" cy="1983809"/>
          </a:xfrm>
          <a:noFill/>
          <a:scene3d>
            <a:camera prst="perspectiveFront">
              <a:rot lat="0" lon="2700000" rev="0"/>
            </a:camera>
            <a:lightRig rig="threePt" dir="t"/>
          </a:scene3d>
        </p:spPr>
        <p:txBody>
          <a:bodyPr/>
          <a:lstStyle>
            <a:lvl1pPr>
              <a:defRPr sz="1100">
                <a:noFill/>
              </a:defRPr>
            </a:lvl1pPr>
          </a:lstStyle>
          <a:p>
            <a:endParaRPr lang="zh-CN" altLang="en-US"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grpSp>
        <p:nvGrpSpPr>
          <p:cNvPr id="6" name="组合 5"/>
          <p:cNvGrpSpPr/>
          <p:nvPr userDrawn="1"/>
        </p:nvGrpSpPr>
        <p:grpSpPr>
          <a:xfrm>
            <a:off x="9051903" y="2120747"/>
            <a:ext cx="3029180" cy="4038907"/>
            <a:chOff x="8298405" y="2614731"/>
            <a:chExt cx="2525721" cy="3367628"/>
          </a:xfrm>
          <a:noFill/>
          <a:scene3d>
            <a:camera prst="perspectiveFront">
              <a:rot lat="0" lon="4200000" rev="0"/>
            </a:camera>
            <a:lightRig rig="threePt" dir="t"/>
          </a:scene3d>
        </p:grpSpPr>
        <p:sp>
          <p:nvSpPr>
            <p:cNvPr id="7" name="矩形 6"/>
            <p:cNvSpPr/>
            <p:nvPr/>
          </p:nvSpPr>
          <p:spPr>
            <a:xfrm>
              <a:off x="8298405" y="2614731"/>
              <a:ext cx="2525721" cy="33676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8" name="组合 7"/>
            <p:cNvGrpSpPr/>
            <p:nvPr/>
          </p:nvGrpSpPr>
          <p:grpSpPr>
            <a:xfrm>
              <a:off x="9417576" y="4453512"/>
              <a:ext cx="1406550" cy="1519743"/>
              <a:chOff x="9095774" y="3958419"/>
              <a:chExt cx="1406550" cy="1519743"/>
            </a:xfrm>
            <a:grpFill/>
          </p:grpSpPr>
          <p:sp>
            <p:nvSpPr>
              <p:cNvPr id="9" name="任意多边形: 形状 8"/>
              <p:cNvSpPr/>
              <p:nvPr/>
            </p:nvSpPr>
            <p:spPr>
              <a:xfrm>
                <a:off x="9095774" y="4561382"/>
                <a:ext cx="1406550" cy="916780"/>
              </a:xfrm>
              <a:custGeom>
                <a:avLst/>
                <a:gdLst>
                  <a:gd name="connsiteX0" fmla="*/ 3317076 w 4710897"/>
                  <a:gd name="connsiteY0" fmla="*/ 0 h 2773933"/>
                  <a:gd name="connsiteX1" fmla="*/ 4710897 w 4710897"/>
                  <a:gd name="connsiteY1" fmla="*/ 1811284 h 2773933"/>
                  <a:gd name="connsiteX2" fmla="*/ 4710897 w 4710897"/>
                  <a:gd name="connsiteY2" fmla="*/ 2773933 h 2773933"/>
                  <a:gd name="connsiteX3" fmla="*/ 1736857 w 4710897"/>
                  <a:gd name="connsiteY3" fmla="*/ 2773933 h 2773933"/>
                  <a:gd name="connsiteX4" fmla="*/ 1182476 w 4710897"/>
                  <a:gd name="connsiteY4" fmla="*/ 2773933 h 2773933"/>
                  <a:gd name="connsiteX5" fmla="*/ 0 w 4710897"/>
                  <a:gd name="connsiteY5" fmla="*/ 2773933 h 2773933"/>
                  <a:gd name="connsiteX6" fmla="*/ 868429 w 4710897"/>
                  <a:gd name="connsiteY6" fmla="*/ 1645402 h 2773933"/>
                  <a:gd name="connsiteX7" fmla="*/ 1459667 w 4710897"/>
                  <a:gd name="connsiteY7" fmla="*/ 2413721 h 277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0897" h="2773933">
                    <a:moveTo>
                      <a:pt x="3317076" y="0"/>
                    </a:moveTo>
                    <a:lnTo>
                      <a:pt x="4710897" y="1811284"/>
                    </a:lnTo>
                    <a:lnTo>
                      <a:pt x="4710897" y="2773933"/>
                    </a:lnTo>
                    <a:lnTo>
                      <a:pt x="1736857" y="2773933"/>
                    </a:lnTo>
                    <a:lnTo>
                      <a:pt x="1182476" y="2773933"/>
                    </a:lnTo>
                    <a:lnTo>
                      <a:pt x="0" y="2773933"/>
                    </a:lnTo>
                    <a:lnTo>
                      <a:pt x="868429" y="1645402"/>
                    </a:lnTo>
                    <a:lnTo>
                      <a:pt x="1459667" y="241372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任意多边形: 形状 9"/>
              <p:cNvSpPr/>
              <p:nvPr/>
            </p:nvSpPr>
            <p:spPr>
              <a:xfrm>
                <a:off x="9182300" y="3958419"/>
                <a:ext cx="372267" cy="480045"/>
              </a:xfrm>
              <a:custGeom>
                <a:avLst/>
                <a:gdLst>
                  <a:gd name="connsiteX0" fmla="*/ 428322 w 1000863"/>
                  <a:gd name="connsiteY0" fmla="*/ 0 h 1165961"/>
                  <a:gd name="connsiteX1" fmla="*/ 410926 w 1000863"/>
                  <a:gd name="connsiteY1" fmla="*/ 14353 h 1165961"/>
                  <a:gd name="connsiteX2" fmla="*/ 236220 w 1000863"/>
                  <a:gd name="connsiteY2" fmla="*/ 436129 h 1165961"/>
                  <a:gd name="connsiteX3" fmla="*/ 832702 w 1000863"/>
                  <a:gd name="connsiteY3" fmla="*/ 1032611 h 1165961"/>
                  <a:gd name="connsiteX4" fmla="*/ 952914 w 1000863"/>
                  <a:gd name="connsiteY4" fmla="*/ 1020493 h 1165961"/>
                  <a:gd name="connsiteX5" fmla="*/ 1000863 w 1000863"/>
                  <a:gd name="connsiteY5" fmla="*/ 1005609 h 1165961"/>
                  <a:gd name="connsiteX6" fmla="*/ 929981 w 1000863"/>
                  <a:gd name="connsiteY6" fmla="*/ 1064092 h 1165961"/>
                  <a:gd name="connsiteX7" fmla="*/ 596482 w 1000863"/>
                  <a:gd name="connsiteY7" fmla="*/ 1165961 h 1165961"/>
                  <a:gd name="connsiteX8" fmla="*/ 0 w 1000863"/>
                  <a:gd name="connsiteY8" fmla="*/ 569479 h 1165961"/>
                  <a:gd name="connsiteX9" fmla="*/ 364305 w 1000863"/>
                  <a:gd name="connsiteY9" fmla="*/ 19872 h 116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863" h="1165961">
                    <a:moveTo>
                      <a:pt x="428322" y="0"/>
                    </a:moveTo>
                    <a:lnTo>
                      <a:pt x="410926" y="14353"/>
                    </a:lnTo>
                    <a:cubicBezTo>
                      <a:pt x="302984" y="122295"/>
                      <a:pt x="236220" y="271415"/>
                      <a:pt x="236220" y="436129"/>
                    </a:cubicBezTo>
                    <a:cubicBezTo>
                      <a:pt x="236220" y="765557"/>
                      <a:pt x="503274" y="1032611"/>
                      <a:pt x="832702" y="1032611"/>
                    </a:cubicBezTo>
                    <a:cubicBezTo>
                      <a:pt x="873881" y="1032611"/>
                      <a:pt x="914085" y="1028439"/>
                      <a:pt x="952914" y="1020493"/>
                    </a:cubicBezTo>
                    <a:lnTo>
                      <a:pt x="1000863" y="1005609"/>
                    </a:lnTo>
                    <a:lnTo>
                      <a:pt x="929981" y="1064092"/>
                    </a:lnTo>
                    <a:cubicBezTo>
                      <a:pt x="834782" y="1128407"/>
                      <a:pt x="720018" y="1165961"/>
                      <a:pt x="596482" y="1165961"/>
                    </a:cubicBezTo>
                    <a:cubicBezTo>
                      <a:pt x="267054" y="1165961"/>
                      <a:pt x="0" y="898907"/>
                      <a:pt x="0" y="569479"/>
                    </a:cubicBezTo>
                    <a:cubicBezTo>
                      <a:pt x="0" y="322408"/>
                      <a:pt x="150218" y="110423"/>
                      <a:pt x="364305" y="1987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42" name="图片占位符 31"/>
          <p:cNvSpPr>
            <a:spLocks noGrp="1"/>
          </p:cNvSpPr>
          <p:nvPr>
            <p:ph type="pic" sz="quarter" idx="18"/>
          </p:nvPr>
        </p:nvSpPr>
        <p:spPr>
          <a:xfrm>
            <a:off x="100020" y="2158059"/>
            <a:ext cx="3012627" cy="4016836"/>
          </a:xfrm>
          <a:noFill/>
          <a:effectLst/>
          <a:scene3d>
            <a:camera prst="perspectiveFront">
              <a:rot lat="0" lon="17400000" rev="0"/>
            </a:camera>
            <a:lightRig rig="threePt" dir="t"/>
          </a:scene3d>
        </p:spPr>
        <p:txBody>
          <a:bodyPr/>
          <a:lstStyle>
            <a:lvl1pPr>
              <a:defRPr sz="1100">
                <a:noFill/>
              </a:defRPr>
            </a:lvl1pPr>
          </a:lstStyle>
          <a:p>
            <a:endParaRPr lang="zh-CN" altLang="en-US" dirty="0"/>
          </a:p>
        </p:txBody>
      </p:sp>
      <p:sp>
        <p:nvSpPr>
          <p:cNvPr id="38" name="图片占位符 31"/>
          <p:cNvSpPr>
            <a:spLocks noGrp="1"/>
          </p:cNvSpPr>
          <p:nvPr>
            <p:ph type="pic" sz="quarter" idx="14"/>
          </p:nvPr>
        </p:nvSpPr>
        <p:spPr>
          <a:xfrm>
            <a:off x="7849514" y="2135199"/>
            <a:ext cx="3012627" cy="4016836"/>
          </a:xfrm>
          <a:noFill/>
          <a:scene3d>
            <a:camera prst="perspectiveFront">
              <a:rot lat="0" lon="3600000" rev="0"/>
            </a:camera>
            <a:lightRig rig="threePt" dir="t"/>
          </a:scene3d>
        </p:spPr>
        <p:txBody>
          <a:bodyPr/>
          <a:lstStyle>
            <a:lvl1pPr>
              <a:defRPr sz="1100">
                <a:noFill/>
              </a:defRPr>
            </a:lvl1pPr>
          </a:lstStyle>
          <a:p>
            <a:endParaRPr lang="zh-CN" altLang="en-US" dirty="0"/>
          </a:p>
        </p:txBody>
      </p:sp>
      <p:sp>
        <p:nvSpPr>
          <p:cNvPr id="41" name="图片占位符 31"/>
          <p:cNvSpPr>
            <a:spLocks noGrp="1"/>
          </p:cNvSpPr>
          <p:nvPr>
            <p:ph type="pic" sz="quarter" idx="17"/>
          </p:nvPr>
        </p:nvSpPr>
        <p:spPr>
          <a:xfrm>
            <a:off x="1337938" y="2128365"/>
            <a:ext cx="3012627" cy="4016836"/>
          </a:xfrm>
          <a:noFill/>
          <a:scene3d>
            <a:camera prst="perspectiveFront">
              <a:rot lat="0" lon="18000000" rev="0"/>
            </a:camera>
            <a:lightRig rig="threePt" dir="t"/>
          </a:scene3d>
        </p:spPr>
        <p:txBody>
          <a:bodyPr/>
          <a:lstStyle>
            <a:lvl1pPr>
              <a:defRPr sz="1100">
                <a:noFill/>
              </a:defRPr>
            </a:lvl1pPr>
          </a:lstStyle>
          <a:p>
            <a:endParaRPr lang="zh-CN" altLang="en-US" dirty="0"/>
          </a:p>
        </p:txBody>
      </p:sp>
      <p:sp>
        <p:nvSpPr>
          <p:cNvPr id="37" name="图片占位符 31"/>
          <p:cNvSpPr>
            <a:spLocks noGrp="1"/>
          </p:cNvSpPr>
          <p:nvPr>
            <p:ph type="pic" sz="quarter" idx="13"/>
          </p:nvPr>
        </p:nvSpPr>
        <p:spPr>
          <a:xfrm>
            <a:off x="6274013" y="2131992"/>
            <a:ext cx="3012627" cy="4016836"/>
          </a:xfrm>
          <a:noFill/>
          <a:scene3d>
            <a:camera prst="perspectiveFront">
              <a:rot lat="0" lon="2400000" rev="0"/>
            </a:camera>
            <a:lightRig rig="threePt" dir="t"/>
          </a:scene3d>
        </p:spPr>
        <p:txBody>
          <a:bodyPr/>
          <a:lstStyle>
            <a:lvl1pPr>
              <a:defRPr sz="1100">
                <a:noFill/>
              </a:defRPr>
            </a:lvl1pPr>
          </a:lstStyle>
          <a:p>
            <a:endParaRPr lang="zh-CN" altLang="en-US" dirty="0"/>
          </a:p>
        </p:txBody>
      </p:sp>
      <p:sp>
        <p:nvSpPr>
          <p:cNvPr id="40" name="图片占位符 31"/>
          <p:cNvSpPr>
            <a:spLocks noGrp="1"/>
          </p:cNvSpPr>
          <p:nvPr>
            <p:ph type="pic" sz="quarter" idx="16"/>
          </p:nvPr>
        </p:nvSpPr>
        <p:spPr>
          <a:xfrm>
            <a:off x="2906327" y="2135985"/>
            <a:ext cx="3012627" cy="4016836"/>
          </a:xfrm>
          <a:noFill/>
          <a:scene3d>
            <a:camera prst="perspectiveFront">
              <a:rot lat="0" lon="19200000" rev="0"/>
            </a:camera>
            <a:lightRig rig="threePt" dir="t"/>
          </a:scene3d>
        </p:spPr>
        <p:txBody>
          <a:bodyPr/>
          <a:lstStyle>
            <a:lvl1pPr>
              <a:defRPr sz="1100">
                <a:noFill/>
              </a:defRPr>
            </a:lvl1pPr>
          </a:lstStyle>
          <a:p>
            <a:endParaRPr lang="zh-CN" altLang="en-US" dirty="0"/>
          </a:p>
        </p:txBody>
      </p:sp>
      <p:sp>
        <p:nvSpPr>
          <p:cNvPr id="36" name="图片占位符 31"/>
          <p:cNvSpPr>
            <a:spLocks noGrp="1"/>
          </p:cNvSpPr>
          <p:nvPr>
            <p:ph type="pic" sz="quarter" idx="12"/>
          </p:nvPr>
        </p:nvSpPr>
        <p:spPr>
          <a:xfrm>
            <a:off x="4586484" y="2135290"/>
            <a:ext cx="3012627" cy="4016836"/>
          </a:xfrm>
          <a:noFill/>
        </p:spPr>
        <p:txBody>
          <a:bodyPr/>
          <a:lstStyle>
            <a:lvl1pPr>
              <a:defRPr sz="1100">
                <a:noFill/>
              </a:defRPr>
            </a:lvl1pPr>
          </a:lstStyle>
          <a:p>
            <a:endParaRPr lang="zh-CN" altLang="en-US" dirty="0"/>
          </a:p>
        </p:txBody>
      </p:sp>
      <p:sp>
        <p:nvSpPr>
          <p:cNvPr id="39" name="图片占位符 31"/>
          <p:cNvSpPr>
            <a:spLocks noGrp="1"/>
          </p:cNvSpPr>
          <p:nvPr>
            <p:ph type="pic" sz="quarter" idx="15"/>
          </p:nvPr>
        </p:nvSpPr>
        <p:spPr>
          <a:xfrm>
            <a:off x="9059363" y="2158059"/>
            <a:ext cx="3012627" cy="4016836"/>
          </a:xfrm>
          <a:noFill/>
          <a:effectLst/>
          <a:scene3d>
            <a:camera prst="perspectiveFront">
              <a:rot lat="0" lon="4200000" rev="0"/>
            </a:camera>
            <a:lightRig rig="threePt" dir="t"/>
          </a:scene3d>
        </p:spPr>
        <p:txBody>
          <a:bodyPr/>
          <a:lstStyle>
            <a:lvl1pPr>
              <a:defRPr sz="1100">
                <a:noFill/>
              </a:defRPr>
            </a:lvl1pPr>
          </a:lstStyle>
          <a:p>
            <a:endParaRPr lang="zh-CN" altLang="en-US"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35" name="图片占位符 31"/>
          <p:cNvSpPr>
            <a:spLocks noGrp="1"/>
          </p:cNvSpPr>
          <p:nvPr>
            <p:ph type="pic" sz="quarter" idx="14"/>
          </p:nvPr>
        </p:nvSpPr>
        <p:spPr>
          <a:xfrm>
            <a:off x="973484" y="2469644"/>
            <a:ext cx="2815201" cy="3753601"/>
          </a:xfrm>
          <a:noFill/>
          <a:scene3d>
            <a:camera prst="perspectiveFront">
              <a:rot lat="12000" lon="20088000" rev="0"/>
            </a:camera>
            <a:lightRig rig="threePt" dir="t"/>
          </a:scene3d>
        </p:spPr>
        <p:txBody>
          <a:bodyPr/>
          <a:lstStyle>
            <a:lvl1pPr>
              <a:defRPr sz="1100">
                <a:noFill/>
              </a:defRPr>
            </a:lvl1pPr>
          </a:lstStyle>
          <a:p>
            <a:endParaRPr lang="zh-CN" altLang="en-US" dirty="0"/>
          </a:p>
        </p:txBody>
      </p:sp>
      <p:sp>
        <p:nvSpPr>
          <p:cNvPr id="34" name="图片占位符 31"/>
          <p:cNvSpPr>
            <a:spLocks noGrp="1"/>
          </p:cNvSpPr>
          <p:nvPr>
            <p:ph type="pic" sz="quarter" idx="13"/>
          </p:nvPr>
        </p:nvSpPr>
        <p:spPr>
          <a:xfrm>
            <a:off x="2854456" y="2469644"/>
            <a:ext cx="2815201" cy="3753601"/>
          </a:xfrm>
          <a:noFill/>
          <a:scene3d>
            <a:camera prst="perspectiveFront">
              <a:rot lat="12000" lon="20088000" rev="0"/>
            </a:camera>
            <a:lightRig rig="threePt" dir="t"/>
          </a:scene3d>
        </p:spPr>
        <p:txBody>
          <a:bodyPr/>
          <a:lstStyle>
            <a:lvl1pPr>
              <a:defRPr sz="1100">
                <a:noFill/>
              </a:defRPr>
            </a:lvl1pPr>
          </a:lstStyle>
          <a:p>
            <a:endParaRPr lang="zh-CN" altLang="en-US" dirty="0"/>
          </a:p>
        </p:txBody>
      </p:sp>
      <p:sp>
        <p:nvSpPr>
          <p:cNvPr id="33" name="图片占位符 31"/>
          <p:cNvSpPr>
            <a:spLocks noGrp="1"/>
          </p:cNvSpPr>
          <p:nvPr>
            <p:ph type="pic" sz="quarter" idx="12"/>
          </p:nvPr>
        </p:nvSpPr>
        <p:spPr>
          <a:xfrm>
            <a:off x="4740730" y="2469644"/>
            <a:ext cx="2815201" cy="3753601"/>
          </a:xfrm>
          <a:noFill/>
          <a:scene3d>
            <a:camera prst="perspectiveFront">
              <a:rot lat="12000" lon="20088000" rev="0"/>
            </a:camera>
            <a:lightRig rig="threePt" dir="t"/>
          </a:scene3d>
        </p:spPr>
        <p:txBody>
          <a:bodyPr/>
          <a:lstStyle>
            <a:lvl1pPr>
              <a:defRPr sz="1100">
                <a:noFill/>
              </a:defRPr>
            </a:lvl1pPr>
          </a:lstStyle>
          <a:p>
            <a:endParaRPr lang="zh-CN" altLang="en-US" dirty="0"/>
          </a:p>
        </p:txBody>
      </p:sp>
      <p:sp>
        <p:nvSpPr>
          <p:cNvPr id="32" name="图片占位符 31"/>
          <p:cNvSpPr>
            <a:spLocks noGrp="1"/>
          </p:cNvSpPr>
          <p:nvPr>
            <p:ph type="pic" sz="quarter" idx="11"/>
          </p:nvPr>
        </p:nvSpPr>
        <p:spPr>
          <a:xfrm>
            <a:off x="6630958" y="2469644"/>
            <a:ext cx="2815201" cy="3753601"/>
          </a:xfrm>
          <a:noFill/>
          <a:scene3d>
            <a:camera prst="perspectiveFront">
              <a:rot lat="12000" lon="20088000" rev="0"/>
            </a:camera>
            <a:lightRig rig="threePt" dir="t"/>
          </a:scene3d>
        </p:spPr>
        <p:txBody>
          <a:bodyPr/>
          <a:lstStyle>
            <a:lvl1pPr>
              <a:defRPr sz="1100">
                <a:noFill/>
              </a:defRPr>
            </a:lvl1pPr>
          </a:lstStyle>
          <a:p>
            <a:endParaRPr lang="zh-CN" altLang="en-US" dirty="0"/>
          </a:p>
        </p:txBody>
      </p:sp>
      <p:sp>
        <p:nvSpPr>
          <p:cNvPr id="31" name="图片占位符 31"/>
          <p:cNvSpPr>
            <a:spLocks noGrp="1"/>
          </p:cNvSpPr>
          <p:nvPr>
            <p:ph type="pic" sz="quarter" idx="10"/>
          </p:nvPr>
        </p:nvSpPr>
        <p:spPr>
          <a:xfrm>
            <a:off x="8510931" y="2469644"/>
            <a:ext cx="2815201" cy="3753601"/>
          </a:xfrm>
          <a:noFill/>
          <a:scene3d>
            <a:camera prst="perspectiveFront">
              <a:rot lat="12000" lon="20088000" rev="0"/>
            </a:camera>
            <a:lightRig rig="threePt" dir="t"/>
          </a:scene3d>
        </p:spPr>
        <p:txBody>
          <a:bodyPr/>
          <a:lstStyle>
            <a:lvl1pPr>
              <a:defRPr sz="1100">
                <a:noFill/>
              </a:defRPr>
            </a:lvl1pPr>
          </a:lstStyle>
          <a:p>
            <a:endParaRPr lang="zh-CN" altLang="en-US"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sp>
        <p:nvSpPr>
          <p:cNvPr id="70" name="图片占位符 27"/>
          <p:cNvSpPr>
            <a:spLocks noGrp="1"/>
          </p:cNvSpPr>
          <p:nvPr>
            <p:ph type="pic" sz="quarter" idx="15"/>
          </p:nvPr>
        </p:nvSpPr>
        <p:spPr>
          <a:xfrm>
            <a:off x="7595997" y="1680236"/>
            <a:ext cx="2340984" cy="4161749"/>
          </a:xfrm>
          <a:noFill/>
          <a:scene3d>
            <a:camera prst="perspectiveFront">
              <a:rot lat="21300000" lon="19200000" rev="0"/>
            </a:camera>
            <a:lightRig rig="threePt" dir="t"/>
          </a:scene3d>
        </p:spPr>
        <p:txBody>
          <a:bodyPr/>
          <a:lstStyle>
            <a:lvl1pPr>
              <a:defRPr lang="zh-CN" altLang="en-US" sz="1100" kern="1200">
                <a:solidFill>
                  <a:schemeClr val="tx1"/>
                </a:solidFill>
                <a:latin typeface="+mn-lt"/>
                <a:ea typeface="+mn-ea"/>
                <a:cs typeface="+mn-cs"/>
              </a:defRPr>
            </a:lvl1pPr>
          </a:lstStyle>
          <a:p>
            <a:endParaRPr lang="zh-CN" altLang="en-US" dirty="0"/>
          </a:p>
        </p:txBody>
      </p:sp>
      <p:sp>
        <p:nvSpPr>
          <p:cNvPr id="71" name="图片占位符 27"/>
          <p:cNvSpPr>
            <a:spLocks noGrp="1"/>
          </p:cNvSpPr>
          <p:nvPr>
            <p:ph type="pic" sz="quarter" idx="16"/>
          </p:nvPr>
        </p:nvSpPr>
        <p:spPr>
          <a:xfrm>
            <a:off x="4927622" y="1680236"/>
            <a:ext cx="2340984" cy="4161749"/>
          </a:xfrm>
          <a:noFill/>
          <a:scene3d>
            <a:camera prst="perspectiveFront">
              <a:rot lat="21300000" lon="19200000" rev="0"/>
            </a:camera>
            <a:lightRig rig="threePt" dir="t"/>
          </a:scene3d>
        </p:spPr>
        <p:txBody>
          <a:bodyPr/>
          <a:lstStyle>
            <a:lvl1pPr>
              <a:defRPr lang="zh-CN" altLang="en-US" sz="1100" kern="1200">
                <a:solidFill>
                  <a:schemeClr val="tx1"/>
                </a:solidFill>
                <a:latin typeface="+mn-lt"/>
                <a:ea typeface="+mn-ea"/>
                <a:cs typeface="+mn-cs"/>
              </a:defRPr>
            </a:lvl1pPr>
          </a:lstStyle>
          <a:p>
            <a:endParaRPr lang="zh-CN" altLang="en-US" dirty="0"/>
          </a:p>
        </p:txBody>
      </p:sp>
      <p:sp>
        <p:nvSpPr>
          <p:cNvPr id="72" name="图片占位符 27"/>
          <p:cNvSpPr>
            <a:spLocks noGrp="1"/>
          </p:cNvSpPr>
          <p:nvPr>
            <p:ph type="pic" sz="quarter" idx="17"/>
          </p:nvPr>
        </p:nvSpPr>
        <p:spPr>
          <a:xfrm>
            <a:off x="2244618" y="1680236"/>
            <a:ext cx="2340984" cy="4161749"/>
          </a:xfrm>
          <a:noFill/>
          <a:scene3d>
            <a:camera prst="perspectiveFront">
              <a:rot lat="21300000" lon="19200000" rev="0"/>
            </a:camera>
            <a:lightRig rig="threePt" dir="t"/>
          </a:scene3d>
        </p:spPr>
        <p:txBody>
          <a:bodyPr/>
          <a:lstStyle>
            <a:lvl1pPr>
              <a:defRPr lang="zh-CN" altLang="en-US" sz="1100" kern="1200">
                <a:solidFill>
                  <a:schemeClr val="tx1"/>
                </a:solidFill>
                <a:latin typeface="+mn-lt"/>
                <a:ea typeface="+mn-ea"/>
                <a:cs typeface="+mn-cs"/>
              </a:defRPr>
            </a:lvl1pPr>
          </a:lstStyle>
          <a:p>
            <a:endParaRPr lang="zh-CN" altLang="en-US" dirty="0"/>
          </a:p>
        </p:txBody>
      </p:sp>
      <p:sp>
        <p:nvSpPr>
          <p:cNvPr id="68" name="图片占位符 27"/>
          <p:cNvSpPr>
            <a:spLocks noGrp="1"/>
          </p:cNvSpPr>
          <p:nvPr>
            <p:ph type="pic" sz="quarter" idx="13"/>
          </p:nvPr>
        </p:nvSpPr>
        <p:spPr>
          <a:xfrm>
            <a:off x="3488861" y="2092452"/>
            <a:ext cx="2340984" cy="4161749"/>
          </a:xfrm>
          <a:noFill/>
          <a:scene3d>
            <a:camera prst="perspectiveFront">
              <a:rot lat="21300000" lon="2400000" rev="0"/>
            </a:camera>
            <a:lightRig rig="threePt" dir="t"/>
          </a:scene3d>
        </p:spPr>
        <p:txBody>
          <a:bodyPr/>
          <a:lstStyle>
            <a:lvl1pPr>
              <a:defRPr lang="zh-CN" altLang="en-US" sz="1100" kern="1200">
                <a:solidFill>
                  <a:schemeClr val="tx1"/>
                </a:solidFill>
                <a:latin typeface="+mn-lt"/>
                <a:ea typeface="+mn-ea"/>
                <a:cs typeface="+mn-cs"/>
              </a:defRPr>
            </a:lvl1pPr>
          </a:lstStyle>
          <a:p>
            <a:endParaRPr lang="zh-CN" altLang="en-US" dirty="0"/>
          </a:p>
        </p:txBody>
      </p:sp>
      <p:sp>
        <p:nvSpPr>
          <p:cNvPr id="69" name="图片占位符 27"/>
          <p:cNvSpPr>
            <a:spLocks noGrp="1"/>
          </p:cNvSpPr>
          <p:nvPr>
            <p:ph type="pic" sz="quarter" idx="14"/>
          </p:nvPr>
        </p:nvSpPr>
        <p:spPr>
          <a:xfrm>
            <a:off x="6375742" y="2092452"/>
            <a:ext cx="2340984" cy="4161749"/>
          </a:xfrm>
          <a:noFill/>
          <a:scene3d>
            <a:camera prst="perspectiveFront">
              <a:rot lat="21300000" lon="2400000" rev="0"/>
            </a:camera>
            <a:lightRig rig="threePt" dir="t"/>
          </a:scene3d>
        </p:spPr>
        <p:txBody>
          <a:bodyPr/>
          <a:lstStyle>
            <a:lvl1pPr>
              <a:defRPr lang="zh-CN" altLang="en-US" sz="1100" kern="1200">
                <a:solidFill>
                  <a:schemeClr val="tx1"/>
                </a:solidFill>
                <a:latin typeface="+mn-lt"/>
                <a:ea typeface="+mn-ea"/>
                <a:cs typeface="+mn-cs"/>
              </a:defRPr>
            </a:lvl1pPr>
          </a:lstStyle>
          <a:p>
            <a:endParaRPr lang="zh-CN" altLang="en-US"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59" name="图片占位符 27"/>
          <p:cNvSpPr>
            <a:spLocks noGrp="1"/>
          </p:cNvSpPr>
          <p:nvPr>
            <p:ph type="pic" sz="quarter" idx="18"/>
          </p:nvPr>
        </p:nvSpPr>
        <p:spPr>
          <a:xfrm>
            <a:off x="8589799" y="2567179"/>
            <a:ext cx="1867447" cy="3346048"/>
          </a:xfrm>
          <a:noFill/>
          <a:scene3d>
            <a:camera prst="perspectiveFront">
              <a:rot lat="0" lon="2400000" rev="0"/>
            </a:camera>
            <a:lightRig rig="threePt" dir="t"/>
          </a:scene3d>
        </p:spPr>
        <p:txBody>
          <a:bodyPr/>
          <a:lstStyle>
            <a:lvl1pPr>
              <a:defRPr lang="zh-CN" altLang="en-US" sz="1100" kern="1200" dirty="0">
                <a:solidFill>
                  <a:schemeClr val="tx1"/>
                </a:solidFill>
                <a:latin typeface="+mn-lt"/>
                <a:ea typeface="+mn-ea"/>
                <a:cs typeface="+mn-cs"/>
              </a:defRPr>
            </a:lvl1pPr>
          </a:lstStyle>
          <a:p>
            <a:endParaRPr lang="zh-CN" altLang="en-US" dirty="0"/>
          </a:p>
        </p:txBody>
      </p:sp>
      <p:sp>
        <p:nvSpPr>
          <p:cNvPr id="30" name="图片占位符 27"/>
          <p:cNvSpPr>
            <a:spLocks noGrp="1"/>
          </p:cNvSpPr>
          <p:nvPr>
            <p:ph type="pic" sz="quarter" idx="15"/>
          </p:nvPr>
        </p:nvSpPr>
        <p:spPr>
          <a:xfrm>
            <a:off x="1764576" y="2556043"/>
            <a:ext cx="1867447" cy="3346048"/>
          </a:xfrm>
          <a:noFill/>
          <a:scene3d>
            <a:camera prst="perspectiveFront">
              <a:rot lat="0" lon="19200000" rev="0"/>
            </a:camera>
            <a:lightRig rig="threePt" dir="t"/>
          </a:scene3d>
        </p:spPr>
        <p:txBody>
          <a:bodyPr>
            <a:normAutofit/>
          </a:bodyPr>
          <a:lstStyle>
            <a:lvl1pPr>
              <a:defRPr sz="1100"/>
            </a:lvl1pPr>
          </a:lstStyle>
          <a:p>
            <a:endParaRPr lang="zh-CN" altLang="en-US" dirty="0"/>
          </a:p>
        </p:txBody>
      </p:sp>
      <p:sp>
        <p:nvSpPr>
          <p:cNvPr id="29" name="图片占位符 27"/>
          <p:cNvSpPr>
            <a:spLocks noGrp="1"/>
          </p:cNvSpPr>
          <p:nvPr>
            <p:ph type="pic" sz="quarter" idx="14"/>
          </p:nvPr>
        </p:nvSpPr>
        <p:spPr>
          <a:xfrm>
            <a:off x="3263018" y="2293871"/>
            <a:ext cx="2214636" cy="3900196"/>
          </a:xfrm>
          <a:scene3d>
            <a:camera prst="perspectiveFront">
              <a:rot lat="0" lon="20400000" rev="0"/>
            </a:camera>
            <a:lightRig rig="threePt" dir="t"/>
          </a:scene3d>
        </p:spPr>
        <p:txBody>
          <a:bodyPr/>
          <a:lstStyle>
            <a:lvl1pPr>
              <a:defRPr lang="zh-CN" altLang="en-US" sz="1100" kern="1200" dirty="0">
                <a:solidFill>
                  <a:schemeClr val="tx1"/>
                </a:solidFill>
                <a:latin typeface="+mn-lt"/>
                <a:ea typeface="+mn-ea"/>
                <a:cs typeface="+mn-cs"/>
              </a:defRPr>
            </a:lvl1pPr>
          </a:lstStyle>
          <a:p>
            <a:endParaRPr lang="zh-CN" altLang="en-US" dirty="0"/>
          </a:p>
        </p:txBody>
      </p:sp>
      <p:sp>
        <p:nvSpPr>
          <p:cNvPr id="31" name="图片占位符 27"/>
          <p:cNvSpPr>
            <a:spLocks noGrp="1"/>
          </p:cNvSpPr>
          <p:nvPr>
            <p:ph type="pic" sz="quarter" idx="16"/>
          </p:nvPr>
        </p:nvSpPr>
        <p:spPr>
          <a:xfrm>
            <a:off x="6735887" y="2289815"/>
            <a:ext cx="2214636" cy="3900196"/>
          </a:xfrm>
          <a:scene3d>
            <a:camera prst="perspectiveFront">
              <a:rot lat="0" lon="1200000" rev="0"/>
            </a:camera>
            <a:lightRig rig="threePt" dir="t"/>
          </a:scene3d>
        </p:spPr>
        <p:txBody>
          <a:bodyPr/>
          <a:lstStyle>
            <a:lvl1pPr>
              <a:defRPr lang="zh-CN" altLang="en-US" sz="1100" kern="1200" dirty="0">
                <a:solidFill>
                  <a:schemeClr val="tx1"/>
                </a:solidFill>
                <a:latin typeface="+mn-lt"/>
                <a:ea typeface="+mn-ea"/>
                <a:cs typeface="+mn-cs"/>
              </a:defRPr>
            </a:lvl1pPr>
          </a:lstStyle>
          <a:p>
            <a:endParaRPr lang="zh-CN" altLang="en-US" dirty="0"/>
          </a:p>
        </p:txBody>
      </p:sp>
      <p:sp>
        <p:nvSpPr>
          <p:cNvPr id="28" name="图片占位符 27"/>
          <p:cNvSpPr>
            <a:spLocks noGrp="1"/>
          </p:cNvSpPr>
          <p:nvPr>
            <p:ph type="pic" sz="quarter" idx="13"/>
          </p:nvPr>
        </p:nvSpPr>
        <p:spPr>
          <a:xfrm>
            <a:off x="4935538" y="2152649"/>
            <a:ext cx="2340984" cy="4161749"/>
          </a:xfrm>
        </p:spPr>
        <p:txBody>
          <a:bodyPr/>
          <a:lstStyle>
            <a:lvl1pPr>
              <a:defRPr lang="zh-CN" altLang="en-US" sz="1100" kern="1200">
                <a:solidFill>
                  <a:schemeClr val="tx1"/>
                </a:solidFill>
                <a:latin typeface="+mn-lt"/>
                <a:ea typeface="+mn-ea"/>
                <a:cs typeface="+mn-cs"/>
              </a:defRPr>
            </a:lvl1pPr>
          </a:lstStyle>
          <a:p>
            <a:endParaRPr lang="zh-CN" altLang="en-US" dirty="0"/>
          </a:p>
        </p:txBody>
      </p:sp>
      <p:sp>
        <p:nvSpPr>
          <p:cNvPr id="2" name="日期占位符 1"/>
          <p:cNvSpPr>
            <a:spLocks noGrp="1"/>
          </p:cNvSpPr>
          <p:nvPr>
            <p:ph type="dt" sz="half" idx="10"/>
          </p:nvPr>
        </p:nvSpPr>
        <p:spPr/>
        <p:txBody>
          <a:bodyPr/>
          <a:lstStyle/>
          <a:p>
            <a:fld id="{6344905B-B2B9-463F-A370-2924B277CFD8}" type="datetimeFigureOut">
              <a:rPr lang="zh-CN" altLang="en-US" smtClean="0"/>
              <a:t>2025/11/20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16970FA-A17B-4FBE-8A9B-CB04D4D2A3DE}" type="slidenum">
              <a:rPr lang="zh-CN" altLang="en-US" smtClean="0"/>
              <a:t>‹#›</a:t>
            </a:fld>
            <a:endParaRPr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7" name="图片占位符 27"/>
          <p:cNvSpPr>
            <a:spLocks noGrp="1"/>
          </p:cNvSpPr>
          <p:nvPr>
            <p:ph type="pic" sz="quarter" idx="13"/>
          </p:nvPr>
        </p:nvSpPr>
        <p:spPr>
          <a:xfrm>
            <a:off x="5077948" y="2387933"/>
            <a:ext cx="2060779" cy="3705881"/>
          </a:xfrm>
          <a:noFill/>
        </p:spPr>
        <p:txBody>
          <a:bodyPr/>
          <a:lstStyle>
            <a:lvl1pPr>
              <a:defRPr lang="zh-CN" altLang="en-US" sz="1100" kern="1200">
                <a:solidFill>
                  <a:schemeClr val="tx1"/>
                </a:solidFill>
                <a:latin typeface="+mn-lt"/>
                <a:ea typeface="+mn-ea"/>
                <a:cs typeface="+mn-cs"/>
              </a:defRPr>
            </a:lvl1pPr>
          </a:lstStyle>
          <a:p>
            <a:endParaRPr lang="zh-CN" altLang="en-US" dirty="0"/>
          </a:p>
        </p:txBody>
      </p:sp>
      <p:sp>
        <p:nvSpPr>
          <p:cNvPr id="28" name="图片占位符 27"/>
          <p:cNvSpPr>
            <a:spLocks noGrp="1"/>
          </p:cNvSpPr>
          <p:nvPr>
            <p:ph type="pic" sz="quarter" idx="14"/>
          </p:nvPr>
        </p:nvSpPr>
        <p:spPr>
          <a:xfrm>
            <a:off x="7093670" y="2363549"/>
            <a:ext cx="1823828" cy="3748230"/>
          </a:xfrm>
          <a:noFill/>
          <a:scene3d>
            <a:camera prst="perspectiveLeft">
              <a:rot lat="0" lon="900000" rev="0"/>
            </a:camera>
            <a:lightRig rig="threePt" dir="t"/>
          </a:scene3d>
        </p:spPr>
        <p:txBody>
          <a:bodyPr/>
          <a:lstStyle>
            <a:lvl1pPr>
              <a:defRPr lang="zh-CN" altLang="en-US" sz="1100" kern="1200">
                <a:solidFill>
                  <a:schemeClr val="tx1"/>
                </a:solidFill>
                <a:latin typeface="+mn-lt"/>
                <a:ea typeface="+mn-ea"/>
                <a:cs typeface="+mn-cs"/>
              </a:defRPr>
            </a:lvl1pPr>
          </a:lstStyle>
          <a:p>
            <a:endParaRPr lang="zh-CN" altLang="en-US" dirty="0"/>
          </a:p>
        </p:txBody>
      </p:sp>
      <p:sp>
        <p:nvSpPr>
          <p:cNvPr id="29" name="图片占位符 27"/>
          <p:cNvSpPr>
            <a:spLocks noGrp="1"/>
          </p:cNvSpPr>
          <p:nvPr>
            <p:ph type="pic" sz="quarter" idx="15"/>
          </p:nvPr>
        </p:nvSpPr>
        <p:spPr>
          <a:xfrm>
            <a:off x="8749461" y="2267712"/>
            <a:ext cx="2437958" cy="3938016"/>
          </a:xfrm>
          <a:noFill/>
          <a:scene3d>
            <a:camera prst="perspectiveLeft">
              <a:rot lat="0" lon="1500000" rev="0"/>
            </a:camera>
            <a:lightRig rig="contrasting" dir="t"/>
          </a:scene3d>
          <a:sp3d/>
        </p:spPr>
        <p:txBody>
          <a:bodyPr/>
          <a:lstStyle>
            <a:lvl1pPr>
              <a:defRPr lang="zh-CN" altLang="en-US" sz="1100" kern="1200">
                <a:solidFill>
                  <a:schemeClr val="tx1"/>
                </a:solidFill>
                <a:latin typeface="+mn-lt"/>
                <a:ea typeface="+mn-ea"/>
                <a:cs typeface="+mn-cs"/>
              </a:defRPr>
            </a:lvl1pPr>
          </a:lstStyle>
          <a:p>
            <a:endParaRPr lang="zh-CN" altLang="en-US" dirty="0"/>
          </a:p>
        </p:txBody>
      </p:sp>
      <p:sp>
        <p:nvSpPr>
          <p:cNvPr id="30" name="图片占位符 27"/>
          <p:cNvSpPr>
            <a:spLocks noGrp="1"/>
          </p:cNvSpPr>
          <p:nvPr>
            <p:ph type="pic" sz="quarter" idx="16"/>
          </p:nvPr>
        </p:nvSpPr>
        <p:spPr>
          <a:xfrm>
            <a:off x="3302289" y="2367359"/>
            <a:ext cx="1823828" cy="3748230"/>
          </a:xfrm>
          <a:noFill/>
          <a:scene3d>
            <a:camera prst="perspectiveLeft">
              <a:rot lat="0" lon="20700000" rev="0"/>
            </a:camera>
            <a:lightRig rig="threePt" dir="t"/>
          </a:scene3d>
        </p:spPr>
        <p:txBody>
          <a:bodyPr/>
          <a:lstStyle>
            <a:lvl1pPr>
              <a:defRPr lang="zh-CN" altLang="en-US" sz="1100" kern="1200">
                <a:solidFill>
                  <a:schemeClr val="tx1"/>
                </a:solidFill>
                <a:latin typeface="+mn-lt"/>
                <a:ea typeface="+mn-ea"/>
                <a:cs typeface="+mn-cs"/>
              </a:defRPr>
            </a:lvl1pPr>
          </a:lstStyle>
          <a:p>
            <a:endParaRPr lang="zh-CN" altLang="en-US" dirty="0"/>
          </a:p>
        </p:txBody>
      </p:sp>
      <p:sp>
        <p:nvSpPr>
          <p:cNvPr id="31" name="图片占位符 27"/>
          <p:cNvSpPr>
            <a:spLocks noGrp="1"/>
          </p:cNvSpPr>
          <p:nvPr>
            <p:ph type="pic" sz="quarter" idx="17"/>
          </p:nvPr>
        </p:nvSpPr>
        <p:spPr>
          <a:xfrm>
            <a:off x="1033407" y="2261615"/>
            <a:ext cx="2437958" cy="3967043"/>
          </a:xfrm>
          <a:noFill/>
          <a:scene3d>
            <a:camera prst="perspectiveLeft">
              <a:rot lat="0" lon="20100000" rev="0"/>
            </a:camera>
            <a:lightRig rig="contrasting" dir="t"/>
          </a:scene3d>
          <a:sp3d/>
        </p:spPr>
        <p:txBody>
          <a:bodyPr/>
          <a:lstStyle>
            <a:lvl1pPr>
              <a:defRPr lang="zh-CN" altLang="en-US" sz="1100" kern="1200">
                <a:solidFill>
                  <a:schemeClr val="tx1"/>
                </a:solidFill>
                <a:latin typeface="+mn-lt"/>
                <a:ea typeface="+mn-ea"/>
                <a:cs typeface="+mn-cs"/>
              </a:defRPr>
            </a:lvl1pPr>
          </a:lstStyle>
          <a:p>
            <a:endParaRPr lang="zh-CN" altLang="en-US"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4" name="图片占位符 27"/>
          <p:cNvSpPr>
            <a:spLocks noGrp="1"/>
          </p:cNvSpPr>
          <p:nvPr>
            <p:ph type="pic" sz="quarter" idx="15"/>
          </p:nvPr>
        </p:nvSpPr>
        <p:spPr>
          <a:xfrm>
            <a:off x="5139154" y="1643930"/>
            <a:ext cx="2395704" cy="4259029"/>
          </a:xfrm>
          <a:noFill/>
          <a:scene3d>
            <a:camera prst="perspectiveFront">
              <a:rot lat="0" lon="19800000" rev="0"/>
            </a:camera>
            <a:lightRig rig="threePt" dir="t"/>
          </a:scene3d>
        </p:spPr>
        <p:txBody>
          <a:bodyPr/>
          <a:lstStyle>
            <a:lvl1pPr>
              <a:defRPr lang="zh-CN" altLang="en-US" sz="1100" kern="1200">
                <a:solidFill>
                  <a:schemeClr val="tx1"/>
                </a:solidFill>
                <a:latin typeface="+mn-lt"/>
                <a:ea typeface="+mn-ea"/>
                <a:cs typeface="+mn-cs"/>
              </a:defRPr>
            </a:lvl1pPr>
          </a:lstStyle>
          <a:p>
            <a:endParaRPr lang="zh-CN" altLang="en-US" dirty="0"/>
          </a:p>
        </p:txBody>
      </p:sp>
      <p:sp>
        <p:nvSpPr>
          <p:cNvPr id="25" name="图片占位符 27"/>
          <p:cNvSpPr>
            <a:spLocks noGrp="1"/>
          </p:cNvSpPr>
          <p:nvPr>
            <p:ph type="pic" sz="quarter" idx="16"/>
          </p:nvPr>
        </p:nvSpPr>
        <p:spPr>
          <a:xfrm>
            <a:off x="7492264" y="1283936"/>
            <a:ext cx="2566052" cy="4561870"/>
          </a:xfrm>
          <a:noFill/>
          <a:scene3d>
            <a:camera prst="perspectiveFront">
              <a:rot lat="0" lon="19800000" rev="0"/>
            </a:camera>
            <a:lightRig rig="threePt" dir="t"/>
          </a:scene3d>
        </p:spPr>
        <p:txBody>
          <a:bodyPr/>
          <a:lstStyle>
            <a:lvl1pPr>
              <a:defRPr lang="zh-CN" altLang="en-US" sz="1100" kern="1200">
                <a:solidFill>
                  <a:schemeClr val="tx1"/>
                </a:solidFill>
                <a:latin typeface="+mn-lt"/>
                <a:ea typeface="+mn-ea"/>
                <a:cs typeface="+mn-cs"/>
              </a:defRPr>
            </a:lvl1pPr>
          </a:lstStyle>
          <a:p>
            <a:endParaRPr lang="zh-CN" altLang="en-US" dirty="0"/>
          </a:p>
        </p:txBody>
      </p:sp>
      <p:sp>
        <p:nvSpPr>
          <p:cNvPr id="22" name="图片占位符 27"/>
          <p:cNvSpPr>
            <a:spLocks noGrp="1"/>
          </p:cNvSpPr>
          <p:nvPr>
            <p:ph type="pic" sz="quarter" idx="13"/>
          </p:nvPr>
        </p:nvSpPr>
        <p:spPr>
          <a:xfrm>
            <a:off x="6053208" y="2491092"/>
            <a:ext cx="2117555" cy="3764542"/>
          </a:xfrm>
          <a:noFill/>
          <a:scene3d>
            <a:camera prst="perspectiveFront">
              <a:rot lat="0" lon="1500000" rev="0"/>
            </a:camera>
            <a:lightRig rig="threePt" dir="t"/>
          </a:scene3d>
        </p:spPr>
        <p:txBody>
          <a:bodyPr/>
          <a:lstStyle>
            <a:lvl1pPr>
              <a:defRPr lang="zh-CN" altLang="en-US" sz="1100" kern="1200">
                <a:solidFill>
                  <a:schemeClr val="tx1"/>
                </a:solidFill>
                <a:latin typeface="+mn-lt"/>
                <a:ea typeface="+mn-ea"/>
                <a:cs typeface="+mn-cs"/>
              </a:defRPr>
            </a:lvl1pPr>
          </a:lstStyle>
          <a:p>
            <a:endParaRPr lang="zh-CN" altLang="en-US" dirty="0"/>
          </a:p>
        </p:txBody>
      </p:sp>
      <p:sp>
        <p:nvSpPr>
          <p:cNvPr id="23" name="图片占位符 27"/>
          <p:cNvSpPr>
            <a:spLocks noGrp="1"/>
          </p:cNvSpPr>
          <p:nvPr>
            <p:ph type="pic" sz="quarter" idx="14"/>
          </p:nvPr>
        </p:nvSpPr>
        <p:spPr>
          <a:xfrm>
            <a:off x="8699657" y="1816727"/>
            <a:ext cx="2494747" cy="4441610"/>
          </a:xfrm>
          <a:noFill/>
          <a:scene3d>
            <a:camera prst="perspectiveFront">
              <a:rot lat="0" lon="1500000" rev="0"/>
            </a:camera>
            <a:lightRig rig="threePt" dir="t"/>
          </a:scene3d>
        </p:spPr>
        <p:txBody>
          <a:bodyPr/>
          <a:lstStyle>
            <a:lvl1pPr>
              <a:defRPr lang="zh-CN" altLang="en-US" sz="1100" kern="1200">
                <a:solidFill>
                  <a:schemeClr val="tx1"/>
                </a:solidFill>
                <a:latin typeface="+mn-lt"/>
                <a:ea typeface="+mn-ea"/>
                <a:cs typeface="+mn-cs"/>
              </a:defRPr>
            </a:lvl1pPr>
          </a:lstStyle>
          <a:p>
            <a:endParaRPr lang="zh-CN" altLang="en-US" dirty="0"/>
          </a:p>
        </p:txBody>
      </p:sp>
      <p:sp>
        <p:nvSpPr>
          <p:cNvPr id="3" name="日期占位符 2"/>
          <p:cNvSpPr>
            <a:spLocks noGrp="1"/>
          </p:cNvSpPr>
          <p:nvPr>
            <p:ph type="dt" sz="half" idx="10"/>
          </p:nvPr>
        </p:nvSpPr>
        <p:spPr/>
        <p:txBody>
          <a:bodyPr/>
          <a:lstStyle/>
          <a:p>
            <a:fld id="{6344905B-B2B9-463F-A370-2924B277CFD8}" type="datetimeFigureOut">
              <a:rPr lang="zh-CN" altLang="en-US" smtClean="0"/>
              <a:t>2025/11/20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16970FA-A17B-4FBE-8A9B-CB04D4D2A3DE}" type="slidenum">
              <a:rPr lang="zh-CN" altLang="en-US" smtClean="0"/>
              <a:t>‹#›</a:t>
            </a:fld>
            <a:endParaRPr lang="zh-CN"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32" name="图片占位符 31"/>
          <p:cNvSpPr>
            <a:spLocks noGrp="1"/>
          </p:cNvSpPr>
          <p:nvPr>
            <p:ph type="pic" sz="quarter" idx="10"/>
          </p:nvPr>
        </p:nvSpPr>
        <p:spPr>
          <a:xfrm>
            <a:off x="4725131" y="2532400"/>
            <a:ext cx="2433967" cy="3245289"/>
          </a:xfrm>
          <a:noFill/>
          <a:scene3d>
            <a:camera prst="perspectiveFront">
              <a:rot lat="0" lon="19800000" rev="0"/>
            </a:camera>
            <a:lightRig rig="threePt" dir="t"/>
          </a:scene3d>
        </p:spPr>
        <p:txBody>
          <a:bodyPr/>
          <a:lstStyle>
            <a:lvl1pPr>
              <a:defRPr sz="1100"/>
            </a:lvl1pPr>
          </a:lstStyle>
          <a:p>
            <a:endParaRPr lang="zh-CN" altLang="en-US" dirty="0"/>
          </a:p>
        </p:txBody>
      </p:sp>
      <p:sp>
        <p:nvSpPr>
          <p:cNvPr id="33" name="图片占位符 31"/>
          <p:cNvSpPr>
            <a:spLocks noGrp="1"/>
          </p:cNvSpPr>
          <p:nvPr>
            <p:ph type="pic" sz="quarter" idx="11"/>
          </p:nvPr>
        </p:nvSpPr>
        <p:spPr>
          <a:xfrm>
            <a:off x="9273280" y="3094213"/>
            <a:ext cx="2027555" cy="2721576"/>
          </a:xfrm>
          <a:noFill/>
          <a:scene3d>
            <a:camera prst="perspectiveFront">
              <a:rot lat="0" lon="19800000" rev="0"/>
            </a:camera>
            <a:lightRig rig="threePt" dir="t"/>
          </a:scene3d>
        </p:spPr>
        <p:txBody>
          <a:bodyPr/>
          <a:lstStyle>
            <a:lvl1pPr>
              <a:defRPr sz="1100"/>
            </a:lvl1pPr>
          </a:lstStyle>
          <a:p>
            <a:endParaRPr lang="zh-CN" altLang="en-US"/>
          </a:p>
        </p:txBody>
      </p:sp>
      <p:sp>
        <p:nvSpPr>
          <p:cNvPr id="34" name="图片占位符 31"/>
          <p:cNvSpPr>
            <a:spLocks noGrp="1"/>
          </p:cNvSpPr>
          <p:nvPr>
            <p:ph type="pic" sz="quarter" idx="12"/>
          </p:nvPr>
        </p:nvSpPr>
        <p:spPr>
          <a:xfrm>
            <a:off x="946166" y="3527187"/>
            <a:ext cx="1716452" cy="2288602"/>
          </a:xfrm>
          <a:noFill/>
          <a:scene3d>
            <a:camera prst="perspectiveFront">
              <a:rot lat="0" lon="19800000" rev="0"/>
            </a:camera>
            <a:lightRig rig="threePt" dir="t"/>
          </a:scene3d>
        </p:spPr>
        <p:txBody>
          <a:bodyPr/>
          <a:lstStyle>
            <a:lvl1pPr>
              <a:defRPr sz="1100"/>
            </a:lvl1pPr>
          </a:lstStyle>
          <a:p>
            <a:endParaRPr lang="zh-CN" altLang="en-US"/>
          </a:p>
        </p:txBody>
      </p:sp>
      <p:sp>
        <p:nvSpPr>
          <p:cNvPr id="35" name="图片占位符 31"/>
          <p:cNvSpPr>
            <a:spLocks noGrp="1"/>
          </p:cNvSpPr>
          <p:nvPr>
            <p:ph type="pic" sz="quarter" idx="13"/>
          </p:nvPr>
        </p:nvSpPr>
        <p:spPr>
          <a:xfrm>
            <a:off x="2986991" y="3911081"/>
            <a:ext cx="1406325" cy="1875100"/>
          </a:xfrm>
          <a:noFill/>
          <a:scene3d>
            <a:camera prst="perspectiveFront">
              <a:rot lat="0" lon="1800000" rev="0"/>
            </a:camera>
            <a:lightRig rig="threePt" dir="t"/>
          </a:scene3d>
        </p:spPr>
        <p:txBody>
          <a:bodyPr/>
          <a:lstStyle>
            <a:lvl1pPr>
              <a:defRPr sz="1100"/>
            </a:lvl1pPr>
          </a:lstStyle>
          <a:p>
            <a:endParaRPr lang="zh-CN" altLang="en-US"/>
          </a:p>
        </p:txBody>
      </p:sp>
      <p:sp>
        <p:nvSpPr>
          <p:cNvPr id="36" name="图片占位符 31"/>
          <p:cNvSpPr>
            <a:spLocks noGrp="1"/>
          </p:cNvSpPr>
          <p:nvPr>
            <p:ph type="pic" sz="quarter" idx="14"/>
          </p:nvPr>
        </p:nvSpPr>
        <p:spPr>
          <a:xfrm>
            <a:off x="7475621" y="3911081"/>
            <a:ext cx="1406325" cy="1875100"/>
          </a:xfrm>
          <a:noFill/>
          <a:scene3d>
            <a:camera prst="perspectiveFront">
              <a:rot lat="0" lon="1800000" rev="0"/>
            </a:camera>
            <a:lightRig rig="threePt" dir="t"/>
          </a:scene3d>
        </p:spPr>
        <p:txBody>
          <a:bodyPr/>
          <a:lstStyle>
            <a:lvl1pPr>
              <a:defRPr sz="1100"/>
            </a:lvl1pPr>
          </a:lstStyle>
          <a:p>
            <a:endParaRPr lang="zh-CN"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29" name="图片占位符 28"/>
          <p:cNvSpPr>
            <a:spLocks noGrp="1"/>
          </p:cNvSpPr>
          <p:nvPr>
            <p:ph type="pic" sz="quarter" idx="14"/>
          </p:nvPr>
        </p:nvSpPr>
        <p:spPr>
          <a:xfrm>
            <a:off x="5340350" y="2558835"/>
            <a:ext cx="2084215" cy="2902463"/>
          </a:xfrm>
          <a:custGeom>
            <a:avLst/>
            <a:gdLst>
              <a:gd name="connsiteX0" fmla="*/ 0 w 2084215"/>
              <a:gd name="connsiteY0" fmla="*/ 0 h 2902463"/>
              <a:gd name="connsiteX1" fmla="*/ 2084215 w 2084215"/>
              <a:gd name="connsiteY1" fmla="*/ 0 h 2902463"/>
              <a:gd name="connsiteX2" fmla="*/ 2084215 w 2084215"/>
              <a:gd name="connsiteY2" fmla="*/ 2902463 h 2902463"/>
              <a:gd name="connsiteX3" fmla="*/ 0 w 2084215"/>
              <a:gd name="connsiteY3" fmla="*/ 2902463 h 2902463"/>
            </a:gdLst>
            <a:ahLst/>
            <a:cxnLst>
              <a:cxn ang="0">
                <a:pos x="connsiteX0" y="connsiteY0"/>
              </a:cxn>
              <a:cxn ang="0">
                <a:pos x="connsiteX1" y="connsiteY1"/>
              </a:cxn>
              <a:cxn ang="0">
                <a:pos x="connsiteX2" y="connsiteY2"/>
              </a:cxn>
              <a:cxn ang="0">
                <a:pos x="connsiteX3" y="connsiteY3"/>
              </a:cxn>
            </a:cxnLst>
            <a:rect l="l" t="t" r="r" b="b"/>
            <a:pathLst>
              <a:path w="2084215" h="2902463">
                <a:moveTo>
                  <a:pt x="0" y="0"/>
                </a:moveTo>
                <a:lnTo>
                  <a:pt x="2084215" y="0"/>
                </a:lnTo>
                <a:lnTo>
                  <a:pt x="2084215" y="2902463"/>
                </a:lnTo>
                <a:lnTo>
                  <a:pt x="0" y="2902463"/>
                </a:lnTo>
                <a:close/>
              </a:path>
            </a:pathLst>
          </a:custGeom>
          <a:noFill/>
          <a:ln>
            <a:noFill/>
          </a:ln>
          <a:effectLst>
            <a:outerShdw blurRad="406400" dist="2540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buNone/>
              <a:defRPr lang="zh-CN" altLang="en-US" sz="1100">
                <a:noFill/>
              </a:defRPr>
            </a:lvl1pPr>
          </a:lstStyle>
          <a:p>
            <a:pPr marL="0" lvl="0" algn="ctr"/>
            <a:endParaRPr lang="zh-CN" altLang="en-US" dirty="0"/>
          </a:p>
        </p:txBody>
      </p:sp>
      <p:sp>
        <p:nvSpPr>
          <p:cNvPr id="33" name="图片占位符 32"/>
          <p:cNvSpPr>
            <a:spLocks noGrp="1"/>
          </p:cNvSpPr>
          <p:nvPr>
            <p:ph type="pic" sz="quarter" idx="15"/>
          </p:nvPr>
        </p:nvSpPr>
        <p:spPr>
          <a:xfrm>
            <a:off x="7802900" y="5181623"/>
            <a:ext cx="2122587" cy="3058098"/>
          </a:xfrm>
          <a:custGeom>
            <a:avLst/>
            <a:gdLst>
              <a:gd name="connsiteX0" fmla="*/ 0 w 2122587"/>
              <a:gd name="connsiteY0" fmla="*/ 0 h 3058098"/>
              <a:gd name="connsiteX1" fmla="*/ 2122587 w 2122587"/>
              <a:gd name="connsiteY1" fmla="*/ 0 h 3058098"/>
              <a:gd name="connsiteX2" fmla="*/ 2122587 w 2122587"/>
              <a:gd name="connsiteY2" fmla="*/ 3058098 h 3058098"/>
              <a:gd name="connsiteX3" fmla="*/ 0 w 2122587"/>
              <a:gd name="connsiteY3" fmla="*/ 3058098 h 3058098"/>
            </a:gdLst>
            <a:ahLst/>
            <a:cxnLst>
              <a:cxn ang="0">
                <a:pos x="connsiteX0" y="connsiteY0"/>
              </a:cxn>
              <a:cxn ang="0">
                <a:pos x="connsiteX1" y="connsiteY1"/>
              </a:cxn>
              <a:cxn ang="0">
                <a:pos x="connsiteX2" y="connsiteY2"/>
              </a:cxn>
              <a:cxn ang="0">
                <a:pos x="connsiteX3" y="connsiteY3"/>
              </a:cxn>
            </a:cxnLst>
            <a:rect l="l" t="t" r="r" b="b"/>
            <a:pathLst>
              <a:path w="2122587" h="3058098">
                <a:moveTo>
                  <a:pt x="0" y="0"/>
                </a:moveTo>
                <a:lnTo>
                  <a:pt x="2122587" y="0"/>
                </a:lnTo>
                <a:lnTo>
                  <a:pt x="2122587" y="3058098"/>
                </a:lnTo>
                <a:lnTo>
                  <a:pt x="0" y="3058098"/>
                </a:lnTo>
                <a:close/>
              </a:path>
            </a:pathLst>
          </a:custGeom>
          <a:noFill/>
          <a:ln>
            <a:noFill/>
          </a:ln>
          <a:effectLst>
            <a:outerShdw blurRad="406400" dist="2540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buNone/>
              <a:defRPr lang="zh-CN" altLang="en-US" sz="1100">
                <a:noFill/>
              </a:defRPr>
            </a:lvl1pPr>
          </a:lstStyle>
          <a:p>
            <a:pPr marL="0" lvl="0" algn="ctr"/>
            <a:endParaRPr lang="zh-CN" altLang="en-US"/>
          </a:p>
        </p:txBody>
      </p:sp>
      <p:sp>
        <p:nvSpPr>
          <p:cNvPr id="32" name="图片占位符 31"/>
          <p:cNvSpPr>
            <a:spLocks noGrp="1"/>
          </p:cNvSpPr>
          <p:nvPr>
            <p:ph type="pic" sz="quarter" idx="16"/>
          </p:nvPr>
        </p:nvSpPr>
        <p:spPr>
          <a:xfrm>
            <a:off x="7803421" y="1826287"/>
            <a:ext cx="2117145" cy="3058098"/>
          </a:xfrm>
          <a:custGeom>
            <a:avLst/>
            <a:gdLst>
              <a:gd name="connsiteX0" fmla="*/ 0 w 2117145"/>
              <a:gd name="connsiteY0" fmla="*/ 0 h 3058098"/>
              <a:gd name="connsiteX1" fmla="*/ 2117145 w 2117145"/>
              <a:gd name="connsiteY1" fmla="*/ 0 h 3058098"/>
              <a:gd name="connsiteX2" fmla="*/ 2117145 w 2117145"/>
              <a:gd name="connsiteY2" fmla="*/ 3058098 h 3058098"/>
              <a:gd name="connsiteX3" fmla="*/ 0 w 2117145"/>
              <a:gd name="connsiteY3" fmla="*/ 3058098 h 3058098"/>
            </a:gdLst>
            <a:ahLst/>
            <a:cxnLst>
              <a:cxn ang="0">
                <a:pos x="connsiteX0" y="connsiteY0"/>
              </a:cxn>
              <a:cxn ang="0">
                <a:pos x="connsiteX1" y="connsiteY1"/>
              </a:cxn>
              <a:cxn ang="0">
                <a:pos x="connsiteX2" y="connsiteY2"/>
              </a:cxn>
              <a:cxn ang="0">
                <a:pos x="connsiteX3" y="connsiteY3"/>
              </a:cxn>
            </a:cxnLst>
            <a:rect l="l" t="t" r="r" b="b"/>
            <a:pathLst>
              <a:path w="2117145" h="3058098">
                <a:moveTo>
                  <a:pt x="0" y="0"/>
                </a:moveTo>
                <a:lnTo>
                  <a:pt x="2117145" y="0"/>
                </a:lnTo>
                <a:lnTo>
                  <a:pt x="2117145" y="3058098"/>
                </a:lnTo>
                <a:lnTo>
                  <a:pt x="0" y="3058098"/>
                </a:lnTo>
                <a:close/>
              </a:path>
            </a:pathLst>
          </a:custGeom>
          <a:noFill/>
          <a:ln>
            <a:noFill/>
          </a:ln>
          <a:effectLst>
            <a:outerShdw blurRad="406400" dist="2540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buNone/>
              <a:defRPr lang="zh-CN" altLang="en-US" sz="1100">
                <a:noFill/>
              </a:defRPr>
            </a:lvl1pPr>
          </a:lstStyle>
          <a:p>
            <a:pPr marL="0" lvl="0" algn="ctr"/>
            <a:endParaRPr lang="zh-CN" altLang="en-US"/>
          </a:p>
        </p:txBody>
      </p:sp>
      <p:sp>
        <p:nvSpPr>
          <p:cNvPr id="31" name="图片占位符 30"/>
          <p:cNvSpPr>
            <a:spLocks noGrp="1"/>
          </p:cNvSpPr>
          <p:nvPr>
            <p:ph type="pic" sz="quarter" idx="17"/>
          </p:nvPr>
        </p:nvSpPr>
        <p:spPr>
          <a:xfrm>
            <a:off x="7803422" y="-1529049"/>
            <a:ext cx="2117146" cy="3058098"/>
          </a:xfrm>
          <a:custGeom>
            <a:avLst/>
            <a:gdLst>
              <a:gd name="connsiteX0" fmla="*/ 0 w 2117146"/>
              <a:gd name="connsiteY0" fmla="*/ 0 h 3058098"/>
              <a:gd name="connsiteX1" fmla="*/ 2117146 w 2117146"/>
              <a:gd name="connsiteY1" fmla="*/ 0 h 3058098"/>
              <a:gd name="connsiteX2" fmla="*/ 2117146 w 2117146"/>
              <a:gd name="connsiteY2" fmla="*/ 3058098 h 3058098"/>
              <a:gd name="connsiteX3" fmla="*/ 0 w 2117146"/>
              <a:gd name="connsiteY3" fmla="*/ 3058098 h 3058098"/>
            </a:gdLst>
            <a:ahLst/>
            <a:cxnLst>
              <a:cxn ang="0">
                <a:pos x="connsiteX0" y="connsiteY0"/>
              </a:cxn>
              <a:cxn ang="0">
                <a:pos x="connsiteX1" y="connsiteY1"/>
              </a:cxn>
              <a:cxn ang="0">
                <a:pos x="connsiteX2" y="connsiteY2"/>
              </a:cxn>
              <a:cxn ang="0">
                <a:pos x="connsiteX3" y="connsiteY3"/>
              </a:cxn>
            </a:cxnLst>
            <a:rect l="l" t="t" r="r" b="b"/>
            <a:pathLst>
              <a:path w="2117146" h="3058098">
                <a:moveTo>
                  <a:pt x="0" y="0"/>
                </a:moveTo>
                <a:lnTo>
                  <a:pt x="2117146" y="0"/>
                </a:lnTo>
                <a:lnTo>
                  <a:pt x="2117146" y="3058098"/>
                </a:lnTo>
                <a:lnTo>
                  <a:pt x="0" y="3058098"/>
                </a:lnTo>
                <a:close/>
              </a:path>
            </a:pathLst>
          </a:custGeom>
          <a:noFill/>
          <a:ln>
            <a:noFill/>
          </a:ln>
          <a:effectLst>
            <a:outerShdw blurRad="406400" dist="2540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buNone/>
              <a:defRPr lang="zh-CN" altLang="en-US" sz="1100">
                <a:noFill/>
              </a:defRPr>
            </a:lvl1pPr>
          </a:lstStyle>
          <a:p>
            <a:pPr marL="0" lvl="0" algn="ctr"/>
            <a:endParaRPr lang="zh-CN" altLang="en-US"/>
          </a:p>
        </p:txBody>
      </p:sp>
      <p:sp>
        <p:nvSpPr>
          <p:cNvPr id="35" name="图片占位符 34"/>
          <p:cNvSpPr>
            <a:spLocks noGrp="1"/>
          </p:cNvSpPr>
          <p:nvPr>
            <p:ph type="pic" sz="quarter" idx="18"/>
          </p:nvPr>
        </p:nvSpPr>
        <p:spPr>
          <a:xfrm>
            <a:off x="10298901" y="-385201"/>
            <a:ext cx="2183464" cy="3052484"/>
          </a:xfrm>
          <a:custGeom>
            <a:avLst/>
            <a:gdLst>
              <a:gd name="connsiteX0" fmla="*/ 0 w 2183464"/>
              <a:gd name="connsiteY0" fmla="*/ 0 h 3052484"/>
              <a:gd name="connsiteX1" fmla="*/ 2183464 w 2183464"/>
              <a:gd name="connsiteY1" fmla="*/ 0 h 3052484"/>
              <a:gd name="connsiteX2" fmla="*/ 2183464 w 2183464"/>
              <a:gd name="connsiteY2" fmla="*/ 3052484 h 3052484"/>
              <a:gd name="connsiteX3" fmla="*/ 0 w 2183464"/>
              <a:gd name="connsiteY3" fmla="*/ 3052484 h 3052484"/>
            </a:gdLst>
            <a:ahLst/>
            <a:cxnLst>
              <a:cxn ang="0">
                <a:pos x="connsiteX0" y="connsiteY0"/>
              </a:cxn>
              <a:cxn ang="0">
                <a:pos x="connsiteX1" y="connsiteY1"/>
              </a:cxn>
              <a:cxn ang="0">
                <a:pos x="connsiteX2" y="connsiteY2"/>
              </a:cxn>
              <a:cxn ang="0">
                <a:pos x="connsiteX3" y="connsiteY3"/>
              </a:cxn>
            </a:cxnLst>
            <a:rect l="l" t="t" r="r" b="b"/>
            <a:pathLst>
              <a:path w="2183464" h="3052484">
                <a:moveTo>
                  <a:pt x="0" y="0"/>
                </a:moveTo>
                <a:lnTo>
                  <a:pt x="2183464" y="0"/>
                </a:lnTo>
                <a:lnTo>
                  <a:pt x="2183464" y="3052484"/>
                </a:lnTo>
                <a:lnTo>
                  <a:pt x="0" y="3052484"/>
                </a:lnTo>
                <a:close/>
              </a:path>
            </a:pathLst>
          </a:custGeom>
          <a:noFill/>
          <a:ln>
            <a:noFill/>
          </a:ln>
          <a:effectLst>
            <a:outerShdw blurRad="406400" dist="2540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buNone/>
              <a:defRPr lang="zh-CN" altLang="en-US" sz="1100">
                <a:noFill/>
              </a:defRPr>
            </a:lvl1pPr>
          </a:lstStyle>
          <a:p>
            <a:pPr marL="0" lvl="0" algn="ctr"/>
            <a:endParaRPr lang="zh-CN" altLang="en-US"/>
          </a:p>
        </p:txBody>
      </p:sp>
      <p:sp>
        <p:nvSpPr>
          <p:cNvPr id="34" name="图片占位符 33"/>
          <p:cNvSpPr>
            <a:spLocks noGrp="1"/>
          </p:cNvSpPr>
          <p:nvPr>
            <p:ph type="pic" sz="quarter" idx="19"/>
          </p:nvPr>
        </p:nvSpPr>
        <p:spPr>
          <a:xfrm>
            <a:off x="10298898" y="2984500"/>
            <a:ext cx="2043777" cy="3058098"/>
          </a:xfrm>
          <a:custGeom>
            <a:avLst/>
            <a:gdLst>
              <a:gd name="connsiteX0" fmla="*/ 0 w 2043777"/>
              <a:gd name="connsiteY0" fmla="*/ 0 h 3058098"/>
              <a:gd name="connsiteX1" fmla="*/ 2043777 w 2043777"/>
              <a:gd name="connsiteY1" fmla="*/ 0 h 3058098"/>
              <a:gd name="connsiteX2" fmla="*/ 2043777 w 2043777"/>
              <a:gd name="connsiteY2" fmla="*/ 3058098 h 3058098"/>
              <a:gd name="connsiteX3" fmla="*/ 0 w 2043777"/>
              <a:gd name="connsiteY3" fmla="*/ 3058098 h 3058098"/>
            </a:gdLst>
            <a:ahLst/>
            <a:cxnLst>
              <a:cxn ang="0">
                <a:pos x="connsiteX0" y="connsiteY0"/>
              </a:cxn>
              <a:cxn ang="0">
                <a:pos x="connsiteX1" y="connsiteY1"/>
              </a:cxn>
              <a:cxn ang="0">
                <a:pos x="connsiteX2" y="connsiteY2"/>
              </a:cxn>
              <a:cxn ang="0">
                <a:pos x="connsiteX3" y="connsiteY3"/>
              </a:cxn>
            </a:cxnLst>
            <a:rect l="l" t="t" r="r" b="b"/>
            <a:pathLst>
              <a:path w="2043777" h="3058098">
                <a:moveTo>
                  <a:pt x="0" y="0"/>
                </a:moveTo>
                <a:lnTo>
                  <a:pt x="2043777" y="0"/>
                </a:lnTo>
                <a:lnTo>
                  <a:pt x="2043777" y="3058098"/>
                </a:lnTo>
                <a:lnTo>
                  <a:pt x="0" y="3058098"/>
                </a:lnTo>
                <a:close/>
              </a:path>
            </a:pathLst>
          </a:custGeom>
          <a:noFill/>
          <a:ln>
            <a:noFill/>
          </a:ln>
          <a:effectLst>
            <a:outerShdw blurRad="406400" dist="2540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buNone/>
              <a:defRPr lang="zh-CN" altLang="en-US" sz="1100">
                <a:noFill/>
              </a:defRPr>
            </a:lvl1pPr>
          </a:lstStyle>
          <a:p>
            <a:pPr marL="0" lvl="0" algn="ctr"/>
            <a:endParaRPr lang="zh-CN" altLang="en-US"/>
          </a:p>
        </p:txBody>
      </p:sp>
      <p:sp>
        <p:nvSpPr>
          <p:cNvPr id="28" name="图片占位符 27"/>
          <p:cNvSpPr>
            <a:spLocks noGrp="1"/>
          </p:cNvSpPr>
          <p:nvPr>
            <p:ph type="pic" sz="quarter" idx="13"/>
          </p:nvPr>
        </p:nvSpPr>
        <p:spPr>
          <a:xfrm>
            <a:off x="5340350" y="-775677"/>
            <a:ext cx="2079814" cy="3058098"/>
          </a:xfrm>
          <a:custGeom>
            <a:avLst/>
            <a:gdLst>
              <a:gd name="connsiteX0" fmla="*/ 0 w 2079814"/>
              <a:gd name="connsiteY0" fmla="*/ 0 h 3058098"/>
              <a:gd name="connsiteX1" fmla="*/ 2079814 w 2079814"/>
              <a:gd name="connsiteY1" fmla="*/ 0 h 3058098"/>
              <a:gd name="connsiteX2" fmla="*/ 2079814 w 2079814"/>
              <a:gd name="connsiteY2" fmla="*/ 3058098 h 3058098"/>
              <a:gd name="connsiteX3" fmla="*/ 0 w 2079814"/>
              <a:gd name="connsiteY3" fmla="*/ 3058098 h 3058098"/>
            </a:gdLst>
            <a:ahLst/>
            <a:cxnLst>
              <a:cxn ang="0">
                <a:pos x="connsiteX0" y="connsiteY0"/>
              </a:cxn>
              <a:cxn ang="0">
                <a:pos x="connsiteX1" y="connsiteY1"/>
              </a:cxn>
              <a:cxn ang="0">
                <a:pos x="connsiteX2" y="connsiteY2"/>
              </a:cxn>
              <a:cxn ang="0">
                <a:pos x="connsiteX3" y="connsiteY3"/>
              </a:cxn>
            </a:cxnLst>
            <a:rect l="l" t="t" r="r" b="b"/>
            <a:pathLst>
              <a:path w="2079814" h="3058098">
                <a:moveTo>
                  <a:pt x="0" y="0"/>
                </a:moveTo>
                <a:lnTo>
                  <a:pt x="2079814" y="0"/>
                </a:lnTo>
                <a:lnTo>
                  <a:pt x="2079814" y="3058098"/>
                </a:lnTo>
                <a:lnTo>
                  <a:pt x="0" y="3058098"/>
                </a:lnTo>
                <a:close/>
              </a:path>
            </a:pathLst>
          </a:custGeom>
          <a:noFill/>
          <a:ln>
            <a:noFill/>
          </a:ln>
          <a:effectLst>
            <a:outerShdw blurRad="406400" dist="2540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buNone/>
              <a:defRPr lang="zh-CN" altLang="en-US" sz="300">
                <a:noFill/>
              </a:defRPr>
            </a:lvl1pPr>
          </a:lstStyle>
          <a:p>
            <a:pPr marL="0" lvl="0" algn="ct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
        <p:nvSpPr>
          <p:cNvPr id="30" name="图片占位符 29"/>
          <p:cNvSpPr>
            <a:spLocks noGrp="1"/>
          </p:cNvSpPr>
          <p:nvPr>
            <p:ph type="pic" sz="quarter" idx="13"/>
          </p:nvPr>
        </p:nvSpPr>
        <p:spPr>
          <a:xfrm>
            <a:off x="629997" y="3163333"/>
            <a:ext cx="2236252" cy="3166534"/>
          </a:xfrm>
          <a:custGeom>
            <a:avLst/>
            <a:gdLst>
              <a:gd name="connsiteX0" fmla="*/ 0 w 2236252"/>
              <a:gd name="connsiteY0" fmla="*/ 0 h 3166534"/>
              <a:gd name="connsiteX1" fmla="*/ 2236252 w 2236252"/>
              <a:gd name="connsiteY1" fmla="*/ 0 h 3166534"/>
              <a:gd name="connsiteX2" fmla="*/ 2236252 w 2236252"/>
              <a:gd name="connsiteY2" fmla="*/ 3166534 h 3166534"/>
              <a:gd name="connsiteX3" fmla="*/ 0 w 2236252"/>
              <a:gd name="connsiteY3" fmla="*/ 3166534 h 3166534"/>
            </a:gdLst>
            <a:ahLst/>
            <a:cxnLst>
              <a:cxn ang="0">
                <a:pos x="connsiteX0" y="connsiteY0"/>
              </a:cxn>
              <a:cxn ang="0">
                <a:pos x="connsiteX1" y="connsiteY1"/>
              </a:cxn>
              <a:cxn ang="0">
                <a:pos x="connsiteX2" y="connsiteY2"/>
              </a:cxn>
              <a:cxn ang="0">
                <a:pos x="connsiteX3" y="connsiteY3"/>
              </a:cxn>
            </a:cxnLst>
            <a:rect l="l" t="t" r="r" b="b"/>
            <a:pathLst>
              <a:path w="2236252" h="3166534">
                <a:moveTo>
                  <a:pt x="0" y="0"/>
                </a:moveTo>
                <a:lnTo>
                  <a:pt x="2236252" y="0"/>
                </a:lnTo>
                <a:lnTo>
                  <a:pt x="2236252" y="3166534"/>
                </a:lnTo>
                <a:lnTo>
                  <a:pt x="0" y="3166534"/>
                </a:lnTo>
                <a:close/>
              </a:path>
            </a:pathLst>
          </a:custGeom>
          <a:noFill/>
          <a:ln>
            <a:noFill/>
          </a:ln>
          <a:scene3d>
            <a:camera prst="perspectiveRight">
              <a:rot lat="0" lon="19799994" rev="0"/>
            </a:camera>
            <a:lightRig rig="contrasting" dir="t"/>
          </a:scene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buNone/>
              <a:defRPr lang="zh-CN" altLang="en-US" sz="1050">
                <a:solidFill>
                  <a:schemeClr val="lt1"/>
                </a:solidFill>
              </a:defRPr>
            </a:lvl1pPr>
          </a:lstStyle>
          <a:p>
            <a:pPr marL="0" lvl="0" algn="ctr"/>
            <a:endParaRPr lang="zh-CN" altLang="en-US" dirty="0"/>
          </a:p>
        </p:txBody>
      </p:sp>
      <p:sp>
        <p:nvSpPr>
          <p:cNvPr id="36" name="图片占位符 35"/>
          <p:cNvSpPr>
            <a:spLocks noGrp="1"/>
          </p:cNvSpPr>
          <p:nvPr>
            <p:ph type="pic" sz="quarter" idx="14"/>
          </p:nvPr>
        </p:nvSpPr>
        <p:spPr>
          <a:xfrm>
            <a:off x="3651662" y="3378648"/>
            <a:ext cx="1911729" cy="2707009"/>
          </a:xfrm>
          <a:custGeom>
            <a:avLst/>
            <a:gdLst>
              <a:gd name="connsiteX0" fmla="*/ 0 w 1911729"/>
              <a:gd name="connsiteY0" fmla="*/ 0 h 2707009"/>
              <a:gd name="connsiteX1" fmla="*/ 1911729 w 1911729"/>
              <a:gd name="connsiteY1" fmla="*/ 0 h 2707009"/>
              <a:gd name="connsiteX2" fmla="*/ 1911729 w 1911729"/>
              <a:gd name="connsiteY2" fmla="*/ 2707009 h 2707009"/>
              <a:gd name="connsiteX3" fmla="*/ 0 w 1911729"/>
              <a:gd name="connsiteY3" fmla="*/ 2707009 h 2707009"/>
            </a:gdLst>
            <a:ahLst/>
            <a:cxnLst>
              <a:cxn ang="0">
                <a:pos x="connsiteX0" y="connsiteY0"/>
              </a:cxn>
              <a:cxn ang="0">
                <a:pos x="connsiteX1" y="connsiteY1"/>
              </a:cxn>
              <a:cxn ang="0">
                <a:pos x="connsiteX2" y="connsiteY2"/>
              </a:cxn>
              <a:cxn ang="0">
                <a:pos x="connsiteX3" y="connsiteY3"/>
              </a:cxn>
            </a:cxnLst>
            <a:rect l="l" t="t" r="r" b="b"/>
            <a:pathLst>
              <a:path w="1911729" h="2707009">
                <a:moveTo>
                  <a:pt x="0" y="0"/>
                </a:moveTo>
                <a:lnTo>
                  <a:pt x="1911729" y="0"/>
                </a:lnTo>
                <a:lnTo>
                  <a:pt x="1911729" y="2707009"/>
                </a:lnTo>
                <a:lnTo>
                  <a:pt x="0" y="2707009"/>
                </a:lnTo>
                <a:close/>
              </a:path>
            </a:pathLst>
          </a:custGeom>
          <a:noFill/>
          <a:ln>
            <a:noFill/>
          </a:ln>
          <a:scene3d>
            <a:camera prst="perspectiveRight">
              <a:rot lat="0" lon="20099999" rev="0"/>
            </a:camera>
            <a:lightRig rig="contrasting" dir="t"/>
          </a:scene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buNone/>
              <a:defRPr lang="zh-CN" altLang="en-US" sz="1050">
                <a:solidFill>
                  <a:schemeClr val="lt1"/>
                </a:solidFill>
              </a:defRPr>
            </a:lvl1pPr>
          </a:lstStyle>
          <a:p>
            <a:pPr marL="0" lvl="0" algn="ctr"/>
            <a:endParaRPr lang="zh-CN" altLang="en-US"/>
          </a:p>
        </p:txBody>
      </p:sp>
      <p:sp>
        <p:nvSpPr>
          <p:cNvPr id="37" name="图片占位符 36"/>
          <p:cNvSpPr>
            <a:spLocks noGrp="1"/>
          </p:cNvSpPr>
          <p:nvPr>
            <p:ph type="pic" sz="quarter" idx="15"/>
          </p:nvPr>
        </p:nvSpPr>
        <p:spPr>
          <a:xfrm>
            <a:off x="6628609" y="3378648"/>
            <a:ext cx="1911729" cy="2707009"/>
          </a:xfrm>
          <a:custGeom>
            <a:avLst/>
            <a:gdLst>
              <a:gd name="connsiteX0" fmla="*/ 0 w 1911729"/>
              <a:gd name="connsiteY0" fmla="*/ 0 h 2707009"/>
              <a:gd name="connsiteX1" fmla="*/ 1911729 w 1911729"/>
              <a:gd name="connsiteY1" fmla="*/ 0 h 2707009"/>
              <a:gd name="connsiteX2" fmla="*/ 1911729 w 1911729"/>
              <a:gd name="connsiteY2" fmla="*/ 2707009 h 2707009"/>
              <a:gd name="connsiteX3" fmla="*/ 0 w 1911729"/>
              <a:gd name="connsiteY3" fmla="*/ 2707009 h 2707009"/>
            </a:gdLst>
            <a:ahLst/>
            <a:cxnLst>
              <a:cxn ang="0">
                <a:pos x="connsiteX0" y="connsiteY0"/>
              </a:cxn>
              <a:cxn ang="0">
                <a:pos x="connsiteX1" y="connsiteY1"/>
              </a:cxn>
              <a:cxn ang="0">
                <a:pos x="connsiteX2" y="connsiteY2"/>
              </a:cxn>
              <a:cxn ang="0">
                <a:pos x="connsiteX3" y="connsiteY3"/>
              </a:cxn>
            </a:cxnLst>
            <a:rect l="l" t="t" r="r" b="b"/>
            <a:pathLst>
              <a:path w="1911729" h="2707009">
                <a:moveTo>
                  <a:pt x="0" y="0"/>
                </a:moveTo>
                <a:lnTo>
                  <a:pt x="1911729" y="0"/>
                </a:lnTo>
                <a:lnTo>
                  <a:pt x="1911729" y="2707009"/>
                </a:lnTo>
                <a:lnTo>
                  <a:pt x="0" y="2707009"/>
                </a:lnTo>
                <a:close/>
              </a:path>
            </a:pathLst>
          </a:custGeom>
          <a:noFill/>
          <a:ln>
            <a:noFill/>
          </a:ln>
          <a:scene3d>
            <a:camera prst="perspectiveLeft">
              <a:rot lat="0" lon="1500000" rev="0"/>
            </a:camera>
            <a:lightRig rig="contrasting" dir="t"/>
          </a:scene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buNone/>
              <a:defRPr lang="zh-CN" altLang="en-US" sz="1050">
                <a:solidFill>
                  <a:schemeClr val="lt1"/>
                </a:solidFill>
              </a:defRPr>
            </a:lvl1pPr>
          </a:lstStyle>
          <a:p>
            <a:pPr marL="0" lvl="0" algn="ctr"/>
            <a:endParaRPr lang="zh-CN" altLang="en-US"/>
          </a:p>
        </p:txBody>
      </p:sp>
      <p:sp>
        <p:nvSpPr>
          <p:cNvPr id="38" name="图片占位符 37"/>
          <p:cNvSpPr>
            <a:spLocks noGrp="1"/>
          </p:cNvSpPr>
          <p:nvPr>
            <p:ph type="pic" sz="quarter" idx="16"/>
          </p:nvPr>
        </p:nvSpPr>
        <p:spPr>
          <a:xfrm>
            <a:off x="9325751" y="3163333"/>
            <a:ext cx="2236252" cy="3166534"/>
          </a:xfrm>
          <a:custGeom>
            <a:avLst/>
            <a:gdLst>
              <a:gd name="connsiteX0" fmla="*/ 0 w 2236252"/>
              <a:gd name="connsiteY0" fmla="*/ 0 h 3166534"/>
              <a:gd name="connsiteX1" fmla="*/ 2236252 w 2236252"/>
              <a:gd name="connsiteY1" fmla="*/ 0 h 3166534"/>
              <a:gd name="connsiteX2" fmla="*/ 2236252 w 2236252"/>
              <a:gd name="connsiteY2" fmla="*/ 3166534 h 3166534"/>
              <a:gd name="connsiteX3" fmla="*/ 0 w 2236252"/>
              <a:gd name="connsiteY3" fmla="*/ 3166534 h 3166534"/>
            </a:gdLst>
            <a:ahLst/>
            <a:cxnLst>
              <a:cxn ang="0">
                <a:pos x="connsiteX0" y="connsiteY0"/>
              </a:cxn>
              <a:cxn ang="0">
                <a:pos x="connsiteX1" y="connsiteY1"/>
              </a:cxn>
              <a:cxn ang="0">
                <a:pos x="connsiteX2" y="connsiteY2"/>
              </a:cxn>
              <a:cxn ang="0">
                <a:pos x="connsiteX3" y="connsiteY3"/>
              </a:cxn>
            </a:cxnLst>
            <a:rect l="l" t="t" r="r" b="b"/>
            <a:pathLst>
              <a:path w="2236252" h="3166534">
                <a:moveTo>
                  <a:pt x="0" y="0"/>
                </a:moveTo>
                <a:lnTo>
                  <a:pt x="2236252" y="0"/>
                </a:lnTo>
                <a:lnTo>
                  <a:pt x="2236252" y="3166534"/>
                </a:lnTo>
                <a:lnTo>
                  <a:pt x="0" y="3166534"/>
                </a:lnTo>
                <a:close/>
              </a:path>
            </a:pathLst>
          </a:custGeom>
          <a:noFill/>
          <a:ln>
            <a:noFill/>
          </a:ln>
          <a:scene3d>
            <a:camera prst="perspectiveLeft">
              <a:rot lat="0" lon="1800000" rev="0"/>
            </a:camera>
            <a:lightRig rig="contrasting" dir="t"/>
          </a:scene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buNone/>
              <a:defRPr lang="zh-CN" altLang="en-US" sz="1050">
                <a:solidFill>
                  <a:schemeClr val="lt1"/>
                </a:solidFill>
              </a:defRPr>
            </a:lvl1pPr>
          </a:lstStyle>
          <a:p>
            <a:pPr marL="0" lvl="0" algn="ctr"/>
            <a:endParaRPr lang="zh-CN" altLang="en-US"/>
          </a:p>
        </p:txBody>
      </p:sp>
      <p:sp>
        <p:nvSpPr>
          <p:cNvPr id="3" name="日期占位符 2"/>
          <p:cNvSpPr>
            <a:spLocks noGrp="1"/>
          </p:cNvSpPr>
          <p:nvPr>
            <p:ph type="dt" sz="half" idx="10"/>
          </p:nvPr>
        </p:nvSpPr>
        <p:spPr/>
        <p:txBody>
          <a:bodyPr/>
          <a:lstStyle/>
          <a:p>
            <a:fld id="{F9BFBE94-736D-4F3C-8843-2598E46A002E}" type="datetimeFigureOut">
              <a:rPr lang="zh-CN" altLang="en-US" smtClean="0"/>
              <a:t>2025/11/20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30C3516-1732-405E-BFEB-FAF803AA32D0}" type="slidenum">
              <a:rPr lang="zh-CN" altLang="en-US" smtClean="0"/>
              <a:t>‹#›</a:t>
            </a:fld>
            <a:endParaRPr lang="zh-CN"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F9BFBE94-736D-4F3C-8843-2598E46A002E}" type="datetimeFigureOut">
              <a:rPr lang="zh-CN" altLang="en-US" smtClean="0"/>
              <a:t>2025/11/20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30C3516-1732-405E-BFEB-FAF803AA32D0}" type="slidenum">
              <a:rPr lang="zh-CN" altLang="en-US" smtClean="0"/>
              <a:t>‹#›</a:t>
            </a:fld>
            <a:endParaRPr lang="zh-CN" altLang="en-US"/>
          </a:p>
        </p:txBody>
      </p:sp>
      <p:sp>
        <p:nvSpPr>
          <p:cNvPr id="15" name="图片占位符 14"/>
          <p:cNvSpPr>
            <a:spLocks noGrp="1"/>
          </p:cNvSpPr>
          <p:nvPr>
            <p:ph type="pic" sz="quarter" idx="13"/>
          </p:nvPr>
        </p:nvSpPr>
        <p:spPr>
          <a:xfrm>
            <a:off x="0" y="0"/>
            <a:ext cx="3048000" cy="6858000"/>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lang="zh-CN" altLang="en-US" sz="1800">
                <a:noFill/>
              </a:defRPr>
            </a:lvl1pPr>
          </a:lstStyle>
          <a:p>
            <a:pPr marL="0" lvl="0" algn="ctr"/>
            <a:endParaRPr lang="zh-CN" altLang="en-US" dirty="0"/>
          </a:p>
        </p:txBody>
      </p:sp>
      <p:sp>
        <p:nvSpPr>
          <p:cNvPr id="18" name="图片占位符 14"/>
          <p:cNvSpPr>
            <a:spLocks noGrp="1"/>
          </p:cNvSpPr>
          <p:nvPr>
            <p:ph type="pic" sz="quarter" idx="14"/>
          </p:nvPr>
        </p:nvSpPr>
        <p:spPr>
          <a:xfrm>
            <a:off x="3048000" y="0"/>
            <a:ext cx="3048000" cy="6858000"/>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lang="zh-CN" altLang="en-US" sz="1800">
                <a:noFill/>
              </a:defRPr>
            </a:lvl1pPr>
          </a:lstStyle>
          <a:p>
            <a:pPr marL="0" lvl="0" algn="ctr"/>
            <a:endParaRPr lang="zh-CN" altLang="en-US"/>
          </a:p>
        </p:txBody>
      </p:sp>
      <p:sp>
        <p:nvSpPr>
          <p:cNvPr id="19" name="图片占位符 14"/>
          <p:cNvSpPr>
            <a:spLocks noGrp="1"/>
          </p:cNvSpPr>
          <p:nvPr>
            <p:ph type="pic" sz="quarter" idx="15"/>
          </p:nvPr>
        </p:nvSpPr>
        <p:spPr>
          <a:xfrm>
            <a:off x="6096000" y="0"/>
            <a:ext cx="3048000" cy="6858000"/>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lang="zh-CN" altLang="en-US" sz="1800">
                <a:noFill/>
              </a:defRPr>
            </a:lvl1pPr>
          </a:lstStyle>
          <a:p>
            <a:pPr marL="0" lvl="0" algn="ctr"/>
            <a:endParaRPr lang="zh-CN" altLang="en-US"/>
          </a:p>
        </p:txBody>
      </p:sp>
      <p:sp>
        <p:nvSpPr>
          <p:cNvPr id="20" name="图片占位符 14"/>
          <p:cNvSpPr>
            <a:spLocks noGrp="1"/>
          </p:cNvSpPr>
          <p:nvPr>
            <p:ph type="pic" sz="quarter" idx="16"/>
          </p:nvPr>
        </p:nvSpPr>
        <p:spPr>
          <a:xfrm>
            <a:off x="9144000" y="0"/>
            <a:ext cx="3048000" cy="6858000"/>
          </a:xfr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buNone/>
              <a:defRPr lang="zh-CN" altLang="en-US" sz="1800">
                <a:noFill/>
              </a:defRPr>
            </a:lvl1pPr>
          </a:lstStyle>
          <a:p>
            <a:pPr marL="0" lvl="0" algn="ctr"/>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5" Type="http://schemas.openxmlformats.org/officeDocument/2006/relationships/slideLayout" Target="../slideLayouts/slideLayout16.xml"/><Relationship Id="rId61" Type="http://schemas.openxmlformats.org/officeDocument/2006/relationships/theme" Target="../theme/theme2.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微信图片_20251111140201_38_40"/>
          <p:cNvPicPr>
            <a:picLocks noChangeAspect="1"/>
          </p:cNvPicPr>
          <p:nvPr userDrawn="1"/>
        </p:nvPicPr>
        <p:blipFill>
          <a:blip r:embed="rId13"/>
          <a:stretch>
            <a:fillRect/>
          </a:stretch>
        </p:blipFill>
        <p:spPr>
          <a:xfrm>
            <a:off x="0" y="0"/>
            <a:ext cx="12192635" cy="6858000"/>
          </a:xfrm>
          <a:prstGeom prst="rect">
            <a:avLst/>
          </a:prstGeom>
        </p:spPr>
      </p:pic>
      <p:pic>
        <p:nvPicPr>
          <p:cNvPr id="10" name="图片 9" descr="微信图片_20251111140200_35_40"/>
          <p:cNvPicPr>
            <a:picLocks noChangeAspect="1"/>
          </p:cNvPicPr>
          <p:nvPr userDrawn="1"/>
        </p:nvPicPr>
        <p:blipFill>
          <a:blip r:embed="rId14"/>
          <a:stretch>
            <a:fillRect/>
          </a:stretch>
        </p:blipFill>
        <p:spPr>
          <a:xfrm>
            <a:off x="9223375" y="372745"/>
            <a:ext cx="2393950" cy="400050"/>
          </a:xfrm>
          <a:prstGeom prst="rect">
            <a:avLst/>
          </a:prstGeom>
        </p:spPr>
      </p:pic>
      <p:pic>
        <p:nvPicPr>
          <p:cNvPr id="4" name="图片 3" descr="徽标&#10;&#10;AI 生成的内容可能不正确。">
            <a:extLst>
              <a:ext uri="{FF2B5EF4-FFF2-40B4-BE49-F238E27FC236}">
                <a16:creationId xmlns:a16="http://schemas.microsoft.com/office/drawing/2014/main" id="{7AB62F00-F92A-4C3B-0199-4321B914798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74675" y="372745"/>
            <a:ext cx="2841634" cy="39675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44905B-B2B9-463F-A370-2924B277CFD8}" type="datetimeFigureOut">
              <a:rPr lang="zh-CN" altLang="en-US" smtClean="0"/>
              <a:t>2025/11/20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6970FA-A17B-4FBE-8A9B-CB04D4D2A3DE}"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 id="2147483716" r:id="rId44"/>
    <p:sldLayoutId id="2147483717" r:id="rId45"/>
    <p:sldLayoutId id="2147483718" r:id="rId46"/>
    <p:sldLayoutId id="2147483719" r:id="rId47"/>
    <p:sldLayoutId id="2147483720" r:id="rId48"/>
    <p:sldLayoutId id="2147483721" r:id="rId49"/>
    <p:sldLayoutId id="2147483722" r:id="rId50"/>
    <p:sldLayoutId id="2147483723" r:id="rId51"/>
    <p:sldLayoutId id="2147483724" r:id="rId52"/>
    <p:sldLayoutId id="2147483725" r:id="rId53"/>
    <p:sldLayoutId id="2147483726" r:id="rId54"/>
    <p:sldLayoutId id="2147483727" r:id="rId55"/>
    <p:sldLayoutId id="2147483728" r:id="rId56"/>
    <p:sldLayoutId id="2147483729" r:id="rId57"/>
    <p:sldLayoutId id="2147483730" r:id="rId58"/>
    <p:sldLayoutId id="2147483731" r:id="rId59"/>
    <p:sldLayoutId id="2147483732" r:id="rId6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3.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53.png"/><Relationship Id="rId7" Type="http://schemas.openxmlformats.org/officeDocument/2006/relationships/image" Target="../media/image4.png"/><Relationship Id="rId12" Type="http://schemas.openxmlformats.org/officeDocument/2006/relationships/image" Target="../media/image58.sv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svg"/><Relationship Id="rId11" Type="http://schemas.openxmlformats.org/officeDocument/2006/relationships/image" Target="../media/image57.png"/><Relationship Id="rId5" Type="http://schemas.openxmlformats.org/officeDocument/2006/relationships/image" Target="../media/image6.png"/><Relationship Id="rId10" Type="http://schemas.openxmlformats.org/officeDocument/2006/relationships/image" Target="../media/image56.svg"/><Relationship Id="rId4" Type="http://schemas.openxmlformats.org/officeDocument/2006/relationships/image" Target="../media/image54.png"/><Relationship Id="rId9" Type="http://schemas.openxmlformats.org/officeDocument/2006/relationships/image" Target="../media/image55.png"/></Relationships>
</file>

<file path=ppt/slides/_rels/slide23.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png"/><Relationship Id="rId9" Type="http://schemas.openxmlformats.org/officeDocument/2006/relationships/image" Target="../media/image6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hyperlink" Target="https://en.wikipedia.org/wiki/DBSCAN"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2.gif"/><Relationship Id="rId5" Type="http://schemas.openxmlformats.org/officeDocument/2006/relationships/image" Target="../media/image72.png"/><Relationship Id="rId4" Type="http://schemas.openxmlformats.org/officeDocument/2006/relationships/hyperlink" Target="https://en.wikipedia.org/wiki/DBSCAN"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3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png"/><Relationship Id="rId7" Type="http://schemas.openxmlformats.org/officeDocument/2006/relationships/image" Target="../media/image94.png"/><Relationship Id="rId12" Type="http://schemas.openxmlformats.org/officeDocument/2006/relationships/image" Target="../media/image9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93.png"/><Relationship Id="rId10" Type="http://schemas.openxmlformats.org/officeDocument/2006/relationships/image" Target="../media/image90.png"/><Relationship Id="rId4" Type="http://schemas.openxmlformats.org/officeDocument/2006/relationships/image" Target="../media/image85.png"/><Relationship Id="rId9" Type="http://schemas.openxmlformats.org/officeDocument/2006/relationships/image" Target="../media/image89.png"/></Relationships>
</file>

<file path=ppt/slides/_rels/slide3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svg"/><Relationship Id="rId1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5.svg"/><Relationship Id="rId12" Type="http://schemas.openxmlformats.org/officeDocument/2006/relationships/image" Target="../media/image8.png"/><Relationship Id="rId17" Type="http://schemas.openxmlformats.org/officeDocument/2006/relationships/image" Target="../media/image15.png"/><Relationship Id="rId2" Type="http://schemas.openxmlformats.org/officeDocument/2006/relationships/notesSlide" Target="../notesSlides/notesSlide6.xml"/><Relationship Id="rId16" Type="http://schemas.openxmlformats.org/officeDocument/2006/relationships/image" Target="../media/image14.png"/><Relationship Id="rId1" Type="http://schemas.openxmlformats.org/officeDocument/2006/relationships/slideLayout" Target="../slideLayouts/slideLayout30.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svg"/><Relationship Id="rId1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5.svg"/><Relationship Id="rId12" Type="http://schemas.openxmlformats.org/officeDocument/2006/relationships/image" Target="../media/image8.png"/><Relationship Id="rId17" Type="http://schemas.openxmlformats.org/officeDocument/2006/relationships/image" Target="../media/image15.png"/><Relationship Id="rId2" Type="http://schemas.openxmlformats.org/officeDocument/2006/relationships/notesSlide" Target="../notesSlides/notesSlide7.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30.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10.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svg"/><Relationship Id="rId18" Type="http://schemas.openxmlformats.org/officeDocument/2006/relationships/image" Target="../media/image1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5.svg"/><Relationship Id="rId12" Type="http://schemas.openxmlformats.org/officeDocument/2006/relationships/image" Target="../media/image8.png"/><Relationship Id="rId17" Type="http://schemas.openxmlformats.org/officeDocument/2006/relationships/image" Target="../media/image15.png"/><Relationship Id="rId2" Type="http://schemas.openxmlformats.org/officeDocument/2006/relationships/notesSlide" Target="../notesSlides/notesSlide8.xml"/><Relationship Id="rId16" Type="http://schemas.openxmlformats.org/officeDocument/2006/relationships/image" Target="../media/image14.png"/><Relationship Id="rId20" Type="http://schemas.openxmlformats.org/officeDocument/2006/relationships/image" Target="../media/image20.png"/><Relationship Id="rId1" Type="http://schemas.openxmlformats.org/officeDocument/2006/relationships/slideLayout" Target="../slideLayouts/slideLayout30.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962628" y="1878057"/>
            <a:ext cx="10266743" cy="1015663"/>
          </a:xfrm>
          <a:prstGeom prst="rect">
            <a:avLst/>
          </a:prstGeom>
          <a:noFill/>
        </p:spPr>
        <p:txBody>
          <a:bodyPr wrap="square" rtlCol="0">
            <a:spAutoFit/>
          </a:bodyPr>
          <a:lstStyle/>
          <a:p>
            <a:pPr algn="dist"/>
            <a:r>
              <a:rPr lang="zh-CN" altLang="en-US" sz="6000" dirty="0">
                <a:solidFill>
                  <a:schemeClr val="bg1"/>
                </a:solidFill>
                <a:latin typeface="方正正粗黑_GBK" panose="02000500000000000000" charset="-122"/>
                <a:ea typeface="方正正粗黑_GBK" panose="02000500000000000000" charset="-122"/>
              </a:rPr>
              <a:t>差分隐私下</a:t>
            </a:r>
            <a:r>
              <a:rPr lang="zh-CN" altLang="en-US" sz="6000">
                <a:solidFill>
                  <a:schemeClr val="bg1"/>
                </a:solidFill>
                <a:latin typeface="方正正粗黑_GBK" panose="02000500000000000000" charset="-122"/>
                <a:ea typeface="方正正粗黑_GBK" panose="02000500000000000000" charset="-122"/>
              </a:rPr>
              <a:t>的数据查询</a:t>
            </a:r>
            <a:r>
              <a:rPr lang="zh-CN" altLang="en-US" sz="6000" dirty="0">
                <a:solidFill>
                  <a:schemeClr val="bg1"/>
                </a:solidFill>
                <a:latin typeface="方正正粗黑_GBK" panose="02000500000000000000" charset="-122"/>
                <a:ea typeface="方正正粗黑_GBK" panose="02000500000000000000" charset="-122"/>
              </a:rPr>
              <a:t>处理</a:t>
            </a:r>
          </a:p>
        </p:txBody>
      </p:sp>
      <p:sp>
        <p:nvSpPr>
          <p:cNvPr id="8" name="文本框 7"/>
          <p:cNvSpPr txBox="1"/>
          <p:nvPr/>
        </p:nvSpPr>
        <p:spPr>
          <a:xfrm>
            <a:off x="2615406" y="3202305"/>
            <a:ext cx="6908165" cy="583565"/>
          </a:xfrm>
          <a:prstGeom prst="rect">
            <a:avLst/>
          </a:prstGeom>
          <a:noFill/>
        </p:spPr>
        <p:txBody>
          <a:bodyPr wrap="square" rtlCol="0">
            <a:spAutoFit/>
          </a:bodyPr>
          <a:lstStyle/>
          <a:p>
            <a:pPr algn="ctr"/>
            <a:r>
              <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rPr>
              <a:t>汇报人</a:t>
            </a:r>
            <a:r>
              <a:rPr lang="en-US" altLang="zh-CN" sz="3200" dirty="0">
                <a:solidFill>
                  <a:schemeClr val="bg1"/>
                </a:solidFill>
                <a:latin typeface="方正正粗黑_GBK" panose="02000500000000000000" charset="-122"/>
                <a:ea typeface="方正正粗黑_GBK" panose="02000500000000000000" charset="-122"/>
                <a:cs typeface="方正正粗黑_GBK" panose="02000500000000000000" charset="-122"/>
              </a:rPr>
              <a:t>: </a:t>
            </a:r>
            <a:r>
              <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rPr>
              <a:t>邱远</a:t>
            </a:r>
          </a:p>
        </p:txBody>
      </p:sp>
      <p:sp>
        <p:nvSpPr>
          <p:cNvPr id="9" name="文本框 8"/>
          <p:cNvSpPr txBox="1"/>
          <p:nvPr/>
        </p:nvSpPr>
        <p:spPr>
          <a:xfrm>
            <a:off x="3021489" y="4521200"/>
            <a:ext cx="6096000" cy="306705"/>
          </a:xfrm>
          <a:prstGeom prst="rect">
            <a:avLst/>
          </a:prstGeom>
          <a:noFill/>
        </p:spPr>
        <p:txBody>
          <a:bodyPr wrap="square" rtlCol="0" anchor="t">
            <a:spAutoFit/>
          </a:bodyPr>
          <a:lstStyle/>
          <a:p>
            <a:pPr algn="ctr"/>
            <a:r>
              <a:rPr lang="en-US" sz="140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2025.11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635" y="946922"/>
            <a:ext cx="12192635" cy="5906135"/>
          </a:xfrm>
          <a:prstGeom prst="roundRect">
            <a:avLst>
              <a:gd name="adj" fmla="val 460"/>
            </a:avLst>
          </a:prstGeom>
          <a:solidFill>
            <a:schemeClr val="bg1">
              <a:alpha val="7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文本框 3"/>
          <p:cNvSpPr txBox="1"/>
          <p:nvPr/>
        </p:nvSpPr>
        <p:spPr>
          <a:xfrm>
            <a:off x="4485164" y="1017905"/>
            <a:ext cx="3221672" cy="584775"/>
          </a:xfrm>
          <a:prstGeom prst="rect">
            <a:avLst/>
          </a:prstGeom>
          <a:noFill/>
        </p:spPr>
        <p:txBody>
          <a:bodyPr wrap="square" rtlCol="0">
            <a:spAutoFit/>
          </a:bodyPr>
          <a:lstStyle/>
          <a:p>
            <a:pPr algn="ctr"/>
            <a:r>
              <a:rPr lang="zh-CN" altLang="en-US" sz="32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差分隐私的优势</a:t>
            </a:r>
          </a:p>
        </p:txBody>
      </p:sp>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29CA5295-B49A-C3D2-8664-CE86412B7005}"/>
                  </a:ext>
                </a:extLst>
              </p:cNvPr>
              <p:cNvSpPr txBox="1"/>
              <p:nvPr/>
            </p:nvSpPr>
            <p:spPr>
              <a:xfrm>
                <a:off x="578262" y="1863462"/>
                <a:ext cx="9698578" cy="3139321"/>
              </a:xfrm>
              <a:prstGeom prst="rect">
                <a:avLst/>
              </a:prstGeom>
              <a:noFill/>
            </p:spPr>
            <p:txBody>
              <a:bodyPr wrap="square" rtlCol="0">
                <a:spAutoFit/>
              </a:bodyPr>
              <a:lstStyle/>
              <a:p>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1</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、可以证明与量化的隐私保护能力</a:t>
                </a: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2</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、群组隐私性与可组合性</a:t>
                </a: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	</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群组隐私性：若算法</a:t>
                </a:r>
                <a14:m>
                  <m:oMath xmlns:m="http://schemas.openxmlformats.org/officeDocument/2006/math">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𝑀</m:t>
                    </m:r>
                  </m:oMath>
                </a14:m>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满足</a:t>
                </a:r>
                <a14:m>
                  <m:oMath xmlns:m="http://schemas.openxmlformats.org/officeDocument/2006/math">
                    <m:r>
                      <a:rPr lang="en-US" altLang="zh-CN"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𝜀</m:t>
                    </m:r>
                  </m:oMath>
                </a14:m>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差分隐私，则对</a:t>
                </a:r>
                <a14:m>
                  <m:oMath xmlns:m="http://schemas.openxmlformats.org/officeDocument/2006/math">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𝑘</m:t>
                    </m:r>
                  </m:oMath>
                </a14:m>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人群组，</a:t>
                </a:r>
                <a14:m>
                  <m:oMath xmlns:m="http://schemas.openxmlformats.org/officeDocument/2006/math">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𝑀</m:t>
                    </m:r>
                  </m:oMath>
                </a14:m>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的结果满足</a:t>
                </a:r>
                <a14:m>
                  <m:oMath xmlns:m="http://schemas.openxmlformats.org/officeDocument/2006/math">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𝑘</m:t>
                    </m:r>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𝜀</m:t>
                    </m:r>
                  </m:oMath>
                </a14:m>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差分隐私</a:t>
                </a: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	</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可组合型：若算法</a:t>
                </a:r>
                <a14:m>
                  <m:oMath xmlns:m="http://schemas.openxmlformats.org/officeDocument/2006/math">
                    <m:sSub>
                      <m:sSubPr>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sSubPr>
                      <m:e>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𝑀</m:t>
                        </m:r>
                      </m:e>
                      <m:sub>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1</m:t>
                        </m:r>
                      </m:sub>
                    </m:sSub>
                  </m:oMath>
                </a14:m>
                <a:r>
                  <a:rPr lang="zh-CN" altLang="en-US" b="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与</a:t>
                </a:r>
                <a14:m>
                  <m:oMath xmlns:m="http://schemas.openxmlformats.org/officeDocument/2006/math">
                    <m:sSub>
                      <m:sSubPr>
                        <m:ctrlP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sSubPr>
                      <m:e>
                        <m: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𝑀</m:t>
                        </m:r>
                      </m:e>
                      <m:sub>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2</m:t>
                        </m:r>
                      </m:sub>
                    </m:sSub>
                  </m:oMath>
                </a14:m>
                <a:r>
                  <a:rPr lang="zh-CN" altLang="en-US" b="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均满足</a:t>
                </a:r>
                <a14:m>
                  <m:oMath xmlns:m="http://schemas.openxmlformats.org/officeDocument/2006/math">
                    <m: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𝜀</m:t>
                    </m:r>
                  </m:oMath>
                </a14:m>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差分隐私，则</a:t>
                </a:r>
                <a14:m>
                  <m:oMath xmlns:m="http://schemas.openxmlformats.org/officeDocument/2006/math">
                    <m:sSub>
                      <m:sSubPr>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sSubPr>
                      <m:e>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𝑀</m:t>
                        </m:r>
                      </m:e>
                      <m:sub>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1</m:t>
                        </m:r>
                      </m:sub>
                    </m:sSub>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m:t>
                    </m:r>
                    <m:sSub>
                      <m:sSubPr>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sSubPr>
                      <m:e>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𝑀</m:t>
                        </m:r>
                      </m:e>
                      <m:sub>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2</m:t>
                        </m:r>
                      </m:sub>
                    </m:sSub>
                  </m:oMath>
                </a14:m>
                <a:r>
                  <a:rPr lang="zh-CN" altLang="en-US" b="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满足</a:t>
                </a:r>
                <a14:m>
                  <m:oMath xmlns:m="http://schemas.openxmlformats.org/officeDocument/2006/math">
                    <m:r>
                      <a:rPr lang="en-US" altLang="zh-CN" b="0" i="0"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2</m:t>
                    </m:r>
                    <m: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𝜀</m:t>
                    </m:r>
                  </m:oMath>
                </a14:m>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差分隐私</a:t>
                </a: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2" name="文本框 1">
                <a:extLst>
                  <a:ext uri="{FF2B5EF4-FFF2-40B4-BE49-F238E27FC236}">
                    <a16:creationId xmlns:a16="http://schemas.microsoft.com/office/drawing/2014/main" id="{29CA5295-B49A-C3D2-8664-CE86412B7005}"/>
                  </a:ext>
                </a:extLst>
              </p:cNvPr>
              <p:cNvSpPr txBox="1">
                <a:spLocks noRot="1" noChangeAspect="1" noMove="1" noResize="1" noEditPoints="1" noAdjustHandles="1" noChangeArrowheads="1" noChangeShapeType="1" noTextEdit="1"/>
              </p:cNvSpPr>
              <p:nvPr/>
            </p:nvSpPr>
            <p:spPr>
              <a:xfrm>
                <a:off x="578262" y="1863462"/>
                <a:ext cx="9698578" cy="3139321"/>
              </a:xfrm>
              <a:prstGeom prst="rect">
                <a:avLst/>
              </a:prstGeom>
              <a:blipFill>
                <a:blip r:embed="rId3"/>
                <a:stretch>
                  <a:fillRect l="-566" t="-1165" b="-2136"/>
                </a:stretch>
              </a:blipFill>
            </p:spPr>
            <p:txBody>
              <a:bodyPr/>
              <a:lstStyle/>
              <a:p>
                <a:r>
                  <a:rPr lang="zh-CN" altLang="en-US">
                    <a:noFill/>
                  </a:rPr>
                  <a:t> </a:t>
                </a:r>
              </a:p>
            </p:txBody>
          </p:sp>
        </mc:Fallback>
      </mc:AlternateContent>
      <p:cxnSp>
        <p:nvCxnSpPr>
          <p:cNvPr id="5" name="直接箭头连接符 4">
            <a:extLst>
              <a:ext uri="{FF2B5EF4-FFF2-40B4-BE49-F238E27FC236}">
                <a16:creationId xmlns:a16="http://schemas.microsoft.com/office/drawing/2014/main" id="{8077AE20-0650-8832-0BB1-0A6D66AAF4B6}"/>
              </a:ext>
            </a:extLst>
          </p:cNvPr>
          <p:cNvCxnSpPr>
            <a:cxnSpLocks/>
          </p:cNvCxnSpPr>
          <p:nvPr/>
        </p:nvCxnSpPr>
        <p:spPr>
          <a:xfrm>
            <a:off x="3055021" y="2716424"/>
            <a:ext cx="5373651" cy="0"/>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B672BBB8-80B6-67AD-B485-E6D418390D1E}"/>
                  </a:ext>
                </a:extLst>
              </p:cNvPr>
              <p:cNvSpPr txBox="1"/>
              <p:nvPr/>
            </p:nvSpPr>
            <p:spPr>
              <a:xfrm>
                <a:off x="4709122" y="2325127"/>
                <a:ext cx="2065448" cy="369332"/>
              </a:xfrm>
              <a:prstGeom prst="rect">
                <a:avLst/>
              </a:prstGeom>
              <a:noFill/>
            </p:spPr>
            <p:txBody>
              <a:bodyPr wrap="square" rtlCol="0">
                <a:spAutoFit/>
              </a:bodyPr>
              <a:lstStyle/>
              <a:p>
                <a:pPr algn="ctr"/>
                <a:r>
                  <a:rPr lang="zh-CN" altLang="en-US"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rPr>
                  <a:t>隐私参数 </a:t>
                </a:r>
                <a14:m>
                  <m:oMath xmlns:m="http://schemas.openxmlformats.org/officeDocument/2006/math">
                    <m: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𝜀</m:t>
                    </m:r>
                  </m:oMath>
                </a14:m>
                <a:endParaRPr lang="zh-CN" altLang="en-US"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7" name="文本框 6">
                <a:extLst>
                  <a:ext uri="{FF2B5EF4-FFF2-40B4-BE49-F238E27FC236}">
                    <a16:creationId xmlns:a16="http://schemas.microsoft.com/office/drawing/2014/main" id="{B672BBB8-80B6-67AD-B485-E6D418390D1E}"/>
                  </a:ext>
                </a:extLst>
              </p:cNvPr>
              <p:cNvSpPr txBox="1">
                <a:spLocks noRot="1" noChangeAspect="1" noMove="1" noResize="1" noEditPoints="1" noAdjustHandles="1" noChangeArrowheads="1" noChangeShapeType="1" noTextEdit="1"/>
              </p:cNvSpPr>
              <p:nvPr/>
            </p:nvSpPr>
            <p:spPr>
              <a:xfrm>
                <a:off x="4709122" y="2325127"/>
                <a:ext cx="2065448" cy="369332"/>
              </a:xfrm>
              <a:prstGeom prst="rect">
                <a:avLst/>
              </a:prstGeom>
              <a:blipFill>
                <a:blip r:embed="rId4"/>
                <a:stretch>
                  <a:fillRect t="-8197" b="-245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0B0E3FB4-99F9-7DD3-A4E8-3A3CB32E20CC}"/>
                  </a:ext>
                </a:extLst>
              </p:cNvPr>
              <p:cNvSpPr txBox="1"/>
              <p:nvPr/>
            </p:nvSpPr>
            <p:spPr>
              <a:xfrm>
                <a:off x="3055021" y="2826949"/>
                <a:ext cx="2065448" cy="646331"/>
              </a:xfrm>
              <a:prstGeom prst="rect">
                <a:avLst/>
              </a:prstGeom>
              <a:noFill/>
            </p:spPr>
            <p:txBody>
              <a:bodyPr wrap="square" rtlCol="0">
                <a:spAutoFit/>
              </a:bodyPr>
              <a:lstStyle/>
              <a:p>
                <a:pPr algn="ctr"/>
                <a14:m>
                  <m:oMath xmlns:m="http://schemas.openxmlformats.org/officeDocument/2006/math">
                    <m: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𝜀</m:t>
                    </m:r>
                  </m:oMath>
                </a14:m>
                <a:r>
                  <a:rPr lang="zh-CN" altLang="en-US"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rPr>
                  <a:t>小，隐私保护强，则误差大</a:t>
                </a:r>
              </a:p>
            </p:txBody>
          </p:sp>
        </mc:Choice>
        <mc:Fallback xmlns="">
          <p:sp>
            <p:nvSpPr>
              <p:cNvPr id="9" name="文本框 8">
                <a:extLst>
                  <a:ext uri="{FF2B5EF4-FFF2-40B4-BE49-F238E27FC236}">
                    <a16:creationId xmlns:a16="http://schemas.microsoft.com/office/drawing/2014/main" id="{0B0E3FB4-99F9-7DD3-A4E8-3A3CB32E20CC}"/>
                  </a:ext>
                </a:extLst>
              </p:cNvPr>
              <p:cNvSpPr txBox="1">
                <a:spLocks noRot="1" noChangeAspect="1" noMove="1" noResize="1" noEditPoints="1" noAdjustHandles="1" noChangeArrowheads="1" noChangeShapeType="1" noTextEdit="1"/>
              </p:cNvSpPr>
              <p:nvPr/>
            </p:nvSpPr>
            <p:spPr>
              <a:xfrm>
                <a:off x="3055021" y="2826949"/>
                <a:ext cx="2065448" cy="646331"/>
              </a:xfrm>
              <a:prstGeom prst="rect">
                <a:avLst/>
              </a:prstGeom>
              <a:blipFill>
                <a:blip r:embed="rId5"/>
                <a:stretch>
                  <a:fillRect l="-3835" t="-5660" r="-7965" b="-1415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BED16E86-C25E-E6EB-14E6-627DEF1141DD}"/>
                  </a:ext>
                </a:extLst>
              </p:cNvPr>
              <p:cNvSpPr txBox="1"/>
              <p:nvPr/>
            </p:nvSpPr>
            <p:spPr>
              <a:xfrm>
                <a:off x="6505464" y="2826949"/>
                <a:ext cx="2065448" cy="646331"/>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 </a:t>
                </a:r>
                <a14:m>
                  <m:oMath xmlns:m="http://schemas.openxmlformats.org/officeDocument/2006/math">
                    <m: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𝜀</m:t>
                    </m:r>
                  </m:oMath>
                </a14:m>
                <a:r>
                  <a:rPr lang="zh-CN" altLang="en-US"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rPr>
                  <a:t>大，误差小，</a:t>
                </a:r>
                <a:endParaRPr lang="en-US" altLang="zh-CN"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endParaRPr>
              </a:p>
              <a:p>
                <a:pPr algn="ctr"/>
                <a:r>
                  <a:rPr lang="zh-CN" altLang="en-US"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rPr>
                  <a:t>但隐私保护弱</a:t>
                </a:r>
                <a:endPar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10" name="文本框 9">
                <a:extLst>
                  <a:ext uri="{FF2B5EF4-FFF2-40B4-BE49-F238E27FC236}">
                    <a16:creationId xmlns:a16="http://schemas.microsoft.com/office/drawing/2014/main" id="{BED16E86-C25E-E6EB-14E6-627DEF1141DD}"/>
                  </a:ext>
                </a:extLst>
              </p:cNvPr>
              <p:cNvSpPr txBox="1">
                <a:spLocks noRot="1" noChangeAspect="1" noMove="1" noResize="1" noEditPoints="1" noAdjustHandles="1" noChangeArrowheads="1" noChangeShapeType="1" noTextEdit="1"/>
              </p:cNvSpPr>
              <p:nvPr/>
            </p:nvSpPr>
            <p:spPr>
              <a:xfrm>
                <a:off x="6505464" y="2826949"/>
                <a:ext cx="2065448" cy="646331"/>
              </a:xfrm>
              <a:prstGeom prst="rect">
                <a:avLst/>
              </a:prstGeom>
              <a:blipFill>
                <a:blip r:embed="rId6"/>
                <a:stretch>
                  <a:fillRect t="-5660" b="-1415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A059D11C-04DF-6781-3382-2A052AC52C89}"/>
                  </a:ext>
                </a:extLst>
              </p:cNvPr>
              <p:cNvSpPr txBox="1"/>
              <p:nvPr/>
            </p:nvSpPr>
            <p:spPr>
              <a:xfrm>
                <a:off x="8428672" y="2408797"/>
                <a:ext cx="2065448" cy="923330"/>
              </a:xfrm>
              <a:prstGeom prst="rect">
                <a:avLst/>
              </a:prstGeom>
              <a:noFill/>
            </p:spPr>
            <p:txBody>
              <a:bodyPr wrap="square" rtlCol="0">
                <a:spAutoFit/>
              </a:bodyPr>
              <a:lstStyle/>
              <a:p>
                <a:pPr algn="ctr"/>
                <a:r>
                  <a:rPr lang="zh-CN" altLang="en-US"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rPr>
                  <a:t> </a:t>
                </a:r>
                <a14:m>
                  <m:oMath xmlns:m="http://schemas.openxmlformats.org/officeDocument/2006/math">
                    <m: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𝜀</m:t>
                    </m:r>
                    <m:r>
                      <a:rPr lang="en-US" altLang="zh-CN" b="0" i="0"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m:t>
                    </m:r>
                    <m: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m:t>
                    </m:r>
                  </m:oMath>
                </a14:m>
                <a:endParaRPr lang="en-US" altLang="zh-CN"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endParaRPr>
              </a:p>
              <a:p>
                <a:pPr algn="ctr"/>
                <a:r>
                  <a:rPr lang="zh-CN" altLang="en-US"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rPr>
                  <a:t>无隐私下的</a:t>
                </a:r>
                <a:endParaRPr lang="en-US" altLang="zh-CN"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endParaRPr>
              </a:p>
              <a:p>
                <a:pPr algn="ctr"/>
                <a:r>
                  <a:rPr lang="zh-CN" altLang="en-US"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rPr>
                  <a:t>数据分析</a:t>
                </a:r>
              </a:p>
            </p:txBody>
          </p:sp>
        </mc:Choice>
        <mc:Fallback xmlns="">
          <p:sp>
            <p:nvSpPr>
              <p:cNvPr id="11" name="文本框 10">
                <a:extLst>
                  <a:ext uri="{FF2B5EF4-FFF2-40B4-BE49-F238E27FC236}">
                    <a16:creationId xmlns:a16="http://schemas.microsoft.com/office/drawing/2014/main" id="{A059D11C-04DF-6781-3382-2A052AC52C89}"/>
                  </a:ext>
                </a:extLst>
              </p:cNvPr>
              <p:cNvSpPr txBox="1">
                <a:spLocks noRot="1" noChangeAspect="1" noMove="1" noResize="1" noEditPoints="1" noAdjustHandles="1" noChangeArrowheads="1" noChangeShapeType="1" noTextEdit="1"/>
              </p:cNvSpPr>
              <p:nvPr/>
            </p:nvSpPr>
            <p:spPr>
              <a:xfrm>
                <a:off x="8428672" y="2408797"/>
                <a:ext cx="2065448" cy="923330"/>
              </a:xfrm>
              <a:prstGeom prst="rect">
                <a:avLst/>
              </a:prstGeom>
              <a:blipFill>
                <a:blip r:embed="rId7"/>
                <a:stretch>
                  <a:fillRect b="-92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63CD56CD-68F6-9106-FADA-C1009A1546C1}"/>
                  </a:ext>
                </a:extLst>
              </p:cNvPr>
              <p:cNvSpPr txBox="1"/>
              <p:nvPr/>
            </p:nvSpPr>
            <p:spPr>
              <a:xfrm>
                <a:off x="882436" y="2408797"/>
                <a:ext cx="2065448" cy="923330"/>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 </a:t>
                </a:r>
                <a14:m>
                  <m:oMath xmlns:m="http://schemas.openxmlformats.org/officeDocument/2006/math">
                    <m: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𝜀</m:t>
                    </m:r>
                    <m:r>
                      <a:rPr lang="en-US" altLang="zh-CN" b="0" i="0"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m:t>
                    </m:r>
                    <m: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0</m:t>
                    </m:r>
                  </m:oMath>
                </a14:m>
                <a:endParaRPr lang="en-US" altLang="zh-CN"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endParaRPr>
              </a:p>
              <a:p>
                <a:pPr algn="ctr"/>
                <a:r>
                  <a:rPr lang="zh-CN" altLang="en-US"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rPr>
                  <a:t>无关数据的</a:t>
                </a:r>
                <a:endParaRPr lang="en-US" altLang="zh-CN"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endParaRPr>
              </a:p>
              <a:p>
                <a:pPr algn="ctr"/>
                <a:r>
                  <a:rPr lang="zh-CN" altLang="en-US"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rPr>
                  <a:t>随机结果</a:t>
                </a:r>
              </a:p>
            </p:txBody>
          </p:sp>
        </mc:Choice>
        <mc:Fallback xmlns="">
          <p:sp>
            <p:nvSpPr>
              <p:cNvPr id="12" name="文本框 11">
                <a:extLst>
                  <a:ext uri="{FF2B5EF4-FFF2-40B4-BE49-F238E27FC236}">
                    <a16:creationId xmlns:a16="http://schemas.microsoft.com/office/drawing/2014/main" id="{63CD56CD-68F6-9106-FADA-C1009A1546C1}"/>
                  </a:ext>
                </a:extLst>
              </p:cNvPr>
              <p:cNvSpPr txBox="1">
                <a:spLocks noRot="1" noChangeAspect="1" noMove="1" noResize="1" noEditPoints="1" noAdjustHandles="1" noChangeArrowheads="1" noChangeShapeType="1" noTextEdit="1"/>
              </p:cNvSpPr>
              <p:nvPr/>
            </p:nvSpPr>
            <p:spPr>
              <a:xfrm>
                <a:off x="882436" y="2408797"/>
                <a:ext cx="2065448" cy="923330"/>
              </a:xfrm>
              <a:prstGeom prst="rect">
                <a:avLst/>
              </a:prstGeom>
              <a:blipFill>
                <a:blip r:embed="rId8"/>
                <a:stretch>
                  <a:fillRect b="-9211"/>
                </a:stretch>
              </a:blipFill>
            </p:spPr>
            <p:txBody>
              <a:bodyPr/>
              <a:lstStyle/>
              <a:p>
                <a:r>
                  <a:rPr lang="zh-CN" altLang="en-US">
                    <a:noFill/>
                  </a:rPr>
                  <a:t> </a:t>
                </a:r>
              </a:p>
            </p:txBody>
          </p:sp>
        </mc:Fallback>
      </mc:AlternateContent>
      <p:sp>
        <p:nvSpPr>
          <p:cNvPr id="13" name="文本框 12">
            <a:extLst>
              <a:ext uri="{FF2B5EF4-FFF2-40B4-BE49-F238E27FC236}">
                <a16:creationId xmlns:a16="http://schemas.microsoft.com/office/drawing/2014/main" id="{52FF16EC-618A-64D4-1BC5-1330FA199DB0}"/>
              </a:ext>
            </a:extLst>
          </p:cNvPr>
          <p:cNvSpPr txBox="1"/>
          <p:nvPr/>
        </p:nvSpPr>
        <p:spPr>
          <a:xfrm>
            <a:off x="11142088" y="5781047"/>
            <a:ext cx="413377" cy="230832"/>
          </a:xfrm>
          <a:prstGeom prst="rect">
            <a:avLst/>
          </a:prstGeom>
          <a:noFill/>
        </p:spPr>
        <p:txBody>
          <a:bodyPr wrap="square" rtlCol="0">
            <a:spAutoFit/>
          </a:bodyPr>
          <a:lstStyle/>
          <a:p>
            <a:pPr algn="ctr"/>
            <a:r>
              <a:rPr lang="en-US" altLang="zh-CN"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6</a:t>
            </a:r>
            <a:endParaRPr lang="zh-CN" altLang="en-US"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p:spTree>
    <p:extLst>
      <p:ext uri="{BB962C8B-B14F-4D97-AF65-F5344CB8AC3E}">
        <p14:creationId xmlns:p14="http://schemas.microsoft.com/office/powerpoint/2010/main" val="1764261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635" y="951865"/>
            <a:ext cx="12192635" cy="5906135"/>
          </a:xfrm>
          <a:prstGeom prst="roundRect">
            <a:avLst>
              <a:gd name="adj" fmla="val 460"/>
            </a:avLst>
          </a:prstGeom>
          <a:solidFill>
            <a:schemeClr val="bg1">
              <a:alpha val="7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文本框 3"/>
          <p:cNvSpPr txBox="1"/>
          <p:nvPr/>
        </p:nvSpPr>
        <p:spPr>
          <a:xfrm>
            <a:off x="4485164" y="1017905"/>
            <a:ext cx="3221672" cy="584775"/>
          </a:xfrm>
          <a:prstGeom prst="rect">
            <a:avLst/>
          </a:prstGeom>
          <a:noFill/>
        </p:spPr>
        <p:txBody>
          <a:bodyPr wrap="square" rtlCol="0">
            <a:spAutoFit/>
          </a:bodyPr>
          <a:lstStyle/>
          <a:p>
            <a:pPr algn="ctr"/>
            <a:r>
              <a:rPr lang="zh-CN" altLang="en-US" sz="32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差分隐私的优势</a:t>
            </a:r>
          </a:p>
        </p:txBody>
      </p:sp>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29CA5295-B49A-C3D2-8664-CE86412B7005}"/>
                  </a:ext>
                </a:extLst>
              </p:cNvPr>
              <p:cNvSpPr txBox="1"/>
              <p:nvPr/>
            </p:nvSpPr>
            <p:spPr>
              <a:xfrm>
                <a:off x="578262" y="1863462"/>
                <a:ext cx="9698578" cy="4247317"/>
              </a:xfrm>
              <a:prstGeom prst="rect">
                <a:avLst/>
              </a:prstGeom>
              <a:noFill/>
            </p:spPr>
            <p:txBody>
              <a:bodyPr wrap="square" rtlCol="0">
                <a:spAutoFit/>
              </a:bodyPr>
              <a:lstStyle/>
              <a:p>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1</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、可以证明与量化的隐私保护能力</a:t>
                </a: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2</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、群组隐私性与可组合性</a:t>
                </a: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	</a:t>
                </a:r>
                <a:r>
                  <a:rPr lang="zh-CN" altLang="en-US"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rPr>
                  <a:t>群组隐私性：若算法</a:t>
                </a:r>
                <a14:m>
                  <m:oMath xmlns:m="http://schemas.openxmlformats.org/officeDocument/2006/math">
                    <m: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𝑀</m:t>
                    </m:r>
                  </m:oMath>
                </a14:m>
                <a:r>
                  <a:rPr lang="zh-CN" altLang="en-US"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rPr>
                  <a:t>满足</a:t>
                </a:r>
                <a14:m>
                  <m:oMath xmlns:m="http://schemas.openxmlformats.org/officeDocument/2006/math">
                    <m:r>
                      <a:rPr lang="en-US" altLang="zh-CN"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𝜀</m:t>
                    </m:r>
                  </m:oMath>
                </a14:m>
                <a:r>
                  <a:rPr lang="en-US" altLang="zh-CN"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rPr>
                  <a:t>-</a:t>
                </a:r>
                <a:r>
                  <a:rPr lang="zh-CN" altLang="en-US"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rPr>
                  <a:t>差分隐私，则对</a:t>
                </a:r>
                <a14:m>
                  <m:oMath xmlns:m="http://schemas.openxmlformats.org/officeDocument/2006/math">
                    <m: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𝑘</m:t>
                    </m:r>
                  </m:oMath>
                </a14:m>
                <a:r>
                  <a:rPr lang="zh-CN" altLang="en-US"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rPr>
                  <a:t>人群组，</a:t>
                </a:r>
                <a14:m>
                  <m:oMath xmlns:m="http://schemas.openxmlformats.org/officeDocument/2006/math">
                    <m: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𝑀</m:t>
                    </m:r>
                  </m:oMath>
                </a14:m>
                <a:r>
                  <a:rPr lang="zh-CN" altLang="en-US"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rPr>
                  <a:t>的结果满足</a:t>
                </a:r>
                <a14:m>
                  <m:oMath xmlns:m="http://schemas.openxmlformats.org/officeDocument/2006/math">
                    <m: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𝑘</m:t>
                    </m:r>
                    <m: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𝜀</m:t>
                    </m:r>
                  </m:oMath>
                </a14:m>
                <a:r>
                  <a:rPr lang="en-US" altLang="zh-CN"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rPr>
                  <a:t>-</a:t>
                </a:r>
                <a:r>
                  <a:rPr lang="zh-CN" altLang="en-US"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rPr>
                  <a:t>差分隐私</a:t>
                </a:r>
                <a:endParaRPr lang="en-US" altLang="zh-CN"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endParaRPr>
              </a:p>
              <a:p>
                <a:r>
                  <a:rPr lang="en-US" altLang="zh-CN"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rPr>
                  <a:t>	</a:t>
                </a:r>
                <a:r>
                  <a:rPr lang="zh-CN" altLang="en-US"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rPr>
                  <a:t>可组合型：若算法</a:t>
                </a:r>
                <a14:m>
                  <m:oMath xmlns:m="http://schemas.openxmlformats.org/officeDocument/2006/math">
                    <m:sSub>
                      <m:sSubPr>
                        <m:ctrlP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ctrlPr>
                      </m:sSubPr>
                      <m:e>
                        <m: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𝑀</m:t>
                        </m:r>
                      </m:e>
                      <m:sub>
                        <m: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1</m:t>
                        </m:r>
                      </m:sub>
                    </m:sSub>
                  </m:oMath>
                </a14:m>
                <a:r>
                  <a:rPr lang="zh-CN" altLang="en-US" b="0"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rPr>
                  <a:t>与</a:t>
                </a:r>
                <a14:m>
                  <m:oMath xmlns:m="http://schemas.openxmlformats.org/officeDocument/2006/math">
                    <m:sSub>
                      <m:sSubPr>
                        <m:ctrlPr>
                          <a:rPr lang="en-US" altLang="zh-CN" i="1">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ctrlPr>
                      </m:sSubPr>
                      <m:e>
                        <m:r>
                          <a:rPr lang="en-US" altLang="zh-CN" i="1">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𝑀</m:t>
                        </m:r>
                      </m:e>
                      <m:sub>
                        <m: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2</m:t>
                        </m:r>
                      </m:sub>
                    </m:sSub>
                  </m:oMath>
                </a14:m>
                <a:r>
                  <a:rPr lang="zh-CN" altLang="en-US" b="0"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rPr>
                  <a:t>均满足</a:t>
                </a:r>
                <a14:m>
                  <m:oMath xmlns:m="http://schemas.openxmlformats.org/officeDocument/2006/math">
                    <m:r>
                      <a:rPr lang="en-US" altLang="zh-CN" i="1">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𝜀</m:t>
                    </m:r>
                  </m:oMath>
                </a14:m>
                <a:r>
                  <a:rPr lang="en-US" altLang="zh-CN"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rPr>
                  <a:t>-</a:t>
                </a:r>
                <a:r>
                  <a:rPr lang="zh-CN" altLang="en-US"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rPr>
                  <a:t>差分隐私，则</a:t>
                </a:r>
                <a14:m>
                  <m:oMath xmlns:m="http://schemas.openxmlformats.org/officeDocument/2006/math">
                    <m:sSub>
                      <m:sSubPr>
                        <m:ctrlP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ctrlPr>
                      </m:sSubPr>
                      <m:e>
                        <m: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𝑀</m:t>
                        </m:r>
                      </m:e>
                      <m:sub>
                        <m: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1</m:t>
                        </m:r>
                      </m:sub>
                    </m:sSub>
                    <m: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m:t>
                    </m:r>
                    <m:sSub>
                      <m:sSubPr>
                        <m:ctrlP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ctrlPr>
                      </m:sSubPr>
                      <m:e>
                        <m: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𝑀</m:t>
                        </m:r>
                      </m:e>
                      <m:sub>
                        <m: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2</m:t>
                        </m:r>
                      </m:sub>
                    </m:sSub>
                  </m:oMath>
                </a14:m>
                <a:r>
                  <a:rPr lang="zh-CN" altLang="en-US" b="0"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rPr>
                  <a:t>满足</a:t>
                </a:r>
                <a14:m>
                  <m:oMath xmlns:m="http://schemas.openxmlformats.org/officeDocument/2006/math">
                    <m:r>
                      <a:rPr lang="en-US" altLang="zh-CN" b="0" i="0"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2</m:t>
                    </m:r>
                    <m:r>
                      <a:rPr lang="en-US" altLang="zh-CN" i="1">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𝜀</m:t>
                    </m:r>
                  </m:oMath>
                </a14:m>
                <a:r>
                  <a:rPr lang="en-US" altLang="zh-CN"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rPr>
                  <a:t>-</a:t>
                </a:r>
                <a:r>
                  <a:rPr lang="zh-CN" altLang="en-US"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rPr>
                  <a:t>差分隐私</a:t>
                </a:r>
                <a:endParaRPr lang="en-US" altLang="zh-CN"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endParaRPr>
              </a:p>
              <a:p>
                <a:endParaRPr lang="en-US" altLang="zh-CN" b="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3</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、信息维的后处理安全性</a:t>
                </a: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endParaRPr lang="en-US" altLang="zh-CN" b="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	</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对差分隐私结果的任何后处理，都无法降低其隐私保护</a:t>
                </a: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2" name="文本框 1">
                <a:extLst>
                  <a:ext uri="{FF2B5EF4-FFF2-40B4-BE49-F238E27FC236}">
                    <a16:creationId xmlns:a16="http://schemas.microsoft.com/office/drawing/2014/main" id="{29CA5295-B49A-C3D2-8664-CE86412B7005}"/>
                  </a:ext>
                </a:extLst>
              </p:cNvPr>
              <p:cNvSpPr txBox="1">
                <a:spLocks noRot="1" noChangeAspect="1" noMove="1" noResize="1" noEditPoints="1" noAdjustHandles="1" noChangeArrowheads="1" noChangeShapeType="1" noTextEdit="1"/>
              </p:cNvSpPr>
              <p:nvPr/>
            </p:nvSpPr>
            <p:spPr>
              <a:xfrm>
                <a:off x="578262" y="1863462"/>
                <a:ext cx="9698578" cy="4247317"/>
              </a:xfrm>
              <a:prstGeom prst="rect">
                <a:avLst/>
              </a:prstGeom>
              <a:blipFill>
                <a:blip r:embed="rId3"/>
                <a:stretch>
                  <a:fillRect l="-566" t="-862" b="-1437"/>
                </a:stretch>
              </a:blipFill>
            </p:spPr>
            <p:txBody>
              <a:bodyPr/>
              <a:lstStyle/>
              <a:p>
                <a:r>
                  <a:rPr lang="zh-CN" altLang="en-US">
                    <a:noFill/>
                  </a:rPr>
                  <a:t> </a:t>
                </a:r>
              </a:p>
            </p:txBody>
          </p:sp>
        </mc:Fallback>
      </mc:AlternateContent>
      <p:cxnSp>
        <p:nvCxnSpPr>
          <p:cNvPr id="6" name="直接箭头连接符 5">
            <a:extLst>
              <a:ext uri="{FF2B5EF4-FFF2-40B4-BE49-F238E27FC236}">
                <a16:creationId xmlns:a16="http://schemas.microsoft.com/office/drawing/2014/main" id="{78C51884-01FF-63C4-5E59-7E65FDEE38AE}"/>
              </a:ext>
            </a:extLst>
          </p:cNvPr>
          <p:cNvCxnSpPr>
            <a:cxnSpLocks/>
          </p:cNvCxnSpPr>
          <p:nvPr/>
        </p:nvCxnSpPr>
        <p:spPr>
          <a:xfrm>
            <a:off x="3055021" y="2716424"/>
            <a:ext cx="5373651" cy="0"/>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606581FF-93C3-77F9-07EF-0BB353665192}"/>
                  </a:ext>
                </a:extLst>
              </p:cNvPr>
              <p:cNvSpPr txBox="1"/>
              <p:nvPr/>
            </p:nvSpPr>
            <p:spPr>
              <a:xfrm>
                <a:off x="4709122" y="2325127"/>
                <a:ext cx="2065448" cy="369332"/>
              </a:xfrm>
              <a:prstGeom prst="rect">
                <a:avLst/>
              </a:prstGeom>
              <a:noFill/>
            </p:spPr>
            <p:txBody>
              <a:bodyPr wrap="square" rtlCol="0">
                <a:spAutoFit/>
              </a:bodyPr>
              <a:lstStyle/>
              <a:p>
                <a:pPr algn="ctr"/>
                <a:r>
                  <a:rPr lang="zh-CN" altLang="en-US"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rPr>
                  <a:t>隐私参数 </a:t>
                </a:r>
                <a14:m>
                  <m:oMath xmlns:m="http://schemas.openxmlformats.org/officeDocument/2006/math">
                    <m: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𝜀</m:t>
                    </m:r>
                  </m:oMath>
                </a14:m>
                <a:endParaRPr lang="zh-CN" altLang="en-US"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8" name="文本框 7">
                <a:extLst>
                  <a:ext uri="{FF2B5EF4-FFF2-40B4-BE49-F238E27FC236}">
                    <a16:creationId xmlns:a16="http://schemas.microsoft.com/office/drawing/2014/main" id="{606581FF-93C3-77F9-07EF-0BB353665192}"/>
                  </a:ext>
                </a:extLst>
              </p:cNvPr>
              <p:cNvSpPr txBox="1">
                <a:spLocks noRot="1" noChangeAspect="1" noMove="1" noResize="1" noEditPoints="1" noAdjustHandles="1" noChangeArrowheads="1" noChangeShapeType="1" noTextEdit="1"/>
              </p:cNvSpPr>
              <p:nvPr/>
            </p:nvSpPr>
            <p:spPr>
              <a:xfrm>
                <a:off x="4709122" y="2325127"/>
                <a:ext cx="2065448" cy="369332"/>
              </a:xfrm>
              <a:prstGeom prst="rect">
                <a:avLst/>
              </a:prstGeom>
              <a:blipFill>
                <a:blip r:embed="rId4"/>
                <a:stretch>
                  <a:fillRect t="-8197" b="-245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34583C67-5204-9E31-DCF4-E8D42E4309E4}"/>
                  </a:ext>
                </a:extLst>
              </p:cNvPr>
              <p:cNvSpPr txBox="1"/>
              <p:nvPr/>
            </p:nvSpPr>
            <p:spPr>
              <a:xfrm>
                <a:off x="3055021" y="2826949"/>
                <a:ext cx="2065448" cy="646331"/>
              </a:xfrm>
              <a:prstGeom prst="rect">
                <a:avLst/>
              </a:prstGeom>
              <a:noFill/>
            </p:spPr>
            <p:txBody>
              <a:bodyPr wrap="square" rtlCol="0">
                <a:spAutoFit/>
              </a:bodyPr>
              <a:lstStyle/>
              <a:p>
                <a:pPr algn="ctr"/>
                <a14:m>
                  <m:oMath xmlns:m="http://schemas.openxmlformats.org/officeDocument/2006/math">
                    <m: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𝜀</m:t>
                    </m:r>
                  </m:oMath>
                </a14:m>
                <a:r>
                  <a:rPr lang="zh-CN" altLang="en-US"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rPr>
                  <a:t>小，隐私保护强，则误差大</a:t>
                </a:r>
              </a:p>
            </p:txBody>
          </p:sp>
        </mc:Choice>
        <mc:Fallback xmlns="">
          <p:sp>
            <p:nvSpPr>
              <p:cNvPr id="13" name="文本框 12">
                <a:extLst>
                  <a:ext uri="{FF2B5EF4-FFF2-40B4-BE49-F238E27FC236}">
                    <a16:creationId xmlns:a16="http://schemas.microsoft.com/office/drawing/2014/main" id="{34583C67-5204-9E31-DCF4-E8D42E4309E4}"/>
                  </a:ext>
                </a:extLst>
              </p:cNvPr>
              <p:cNvSpPr txBox="1">
                <a:spLocks noRot="1" noChangeAspect="1" noMove="1" noResize="1" noEditPoints="1" noAdjustHandles="1" noChangeArrowheads="1" noChangeShapeType="1" noTextEdit="1"/>
              </p:cNvSpPr>
              <p:nvPr/>
            </p:nvSpPr>
            <p:spPr>
              <a:xfrm>
                <a:off x="3055021" y="2826949"/>
                <a:ext cx="2065448" cy="646331"/>
              </a:xfrm>
              <a:prstGeom prst="rect">
                <a:avLst/>
              </a:prstGeom>
              <a:blipFill>
                <a:blip r:embed="rId5"/>
                <a:stretch>
                  <a:fillRect l="-3835" t="-5660" r="-7965" b="-1415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50FA5056-3BEA-7B7A-6B26-42761D7E46BE}"/>
                  </a:ext>
                </a:extLst>
              </p:cNvPr>
              <p:cNvSpPr txBox="1"/>
              <p:nvPr/>
            </p:nvSpPr>
            <p:spPr>
              <a:xfrm>
                <a:off x="6505464" y="2826949"/>
                <a:ext cx="2065448" cy="646331"/>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 </a:t>
                </a:r>
                <a14:m>
                  <m:oMath xmlns:m="http://schemas.openxmlformats.org/officeDocument/2006/math">
                    <m: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𝜀</m:t>
                    </m:r>
                  </m:oMath>
                </a14:m>
                <a:r>
                  <a:rPr lang="zh-CN" altLang="en-US"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rPr>
                  <a:t>大，误差小，</a:t>
                </a:r>
                <a:endParaRPr lang="en-US" altLang="zh-CN"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endParaRPr>
              </a:p>
              <a:p>
                <a:pPr algn="ctr"/>
                <a:r>
                  <a:rPr lang="zh-CN" altLang="en-US"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rPr>
                  <a:t>但隐私保护弱</a:t>
                </a:r>
                <a:endPar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14" name="文本框 13">
                <a:extLst>
                  <a:ext uri="{FF2B5EF4-FFF2-40B4-BE49-F238E27FC236}">
                    <a16:creationId xmlns:a16="http://schemas.microsoft.com/office/drawing/2014/main" id="{50FA5056-3BEA-7B7A-6B26-42761D7E46BE}"/>
                  </a:ext>
                </a:extLst>
              </p:cNvPr>
              <p:cNvSpPr txBox="1">
                <a:spLocks noRot="1" noChangeAspect="1" noMove="1" noResize="1" noEditPoints="1" noAdjustHandles="1" noChangeArrowheads="1" noChangeShapeType="1" noTextEdit="1"/>
              </p:cNvSpPr>
              <p:nvPr/>
            </p:nvSpPr>
            <p:spPr>
              <a:xfrm>
                <a:off x="6505464" y="2826949"/>
                <a:ext cx="2065448" cy="646331"/>
              </a:xfrm>
              <a:prstGeom prst="rect">
                <a:avLst/>
              </a:prstGeom>
              <a:blipFill>
                <a:blip r:embed="rId6"/>
                <a:stretch>
                  <a:fillRect t="-5660" b="-1415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A084B2EE-3ED5-F662-042E-D16601CD5298}"/>
                  </a:ext>
                </a:extLst>
              </p:cNvPr>
              <p:cNvSpPr txBox="1"/>
              <p:nvPr/>
            </p:nvSpPr>
            <p:spPr>
              <a:xfrm>
                <a:off x="8428672" y="2408797"/>
                <a:ext cx="2065448" cy="923330"/>
              </a:xfrm>
              <a:prstGeom prst="rect">
                <a:avLst/>
              </a:prstGeom>
              <a:noFill/>
            </p:spPr>
            <p:txBody>
              <a:bodyPr wrap="square" rtlCol="0">
                <a:spAutoFit/>
              </a:bodyPr>
              <a:lstStyle/>
              <a:p>
                <a:pPr algn="ctr"/>
                <a:r>
                  <a:rPr lang="zh-CN" altLang="en-US"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rPr>
                  <a:t> </a:t>
                </a:r>
                <a14:m>
                  <m:oMath xmlns:m="http://schemas.openxmlformats.org/officeDocument/2006/math">
                    <m: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𝜀</m:t>
                    </m:r>
                    <m:r>
                      <a:rPr lang="en-US" altLang="zh-CN" b="0" i="0"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m:t>
                    </m:r>
                    <m: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m:t>
                    </m:r>
                  </m:oMath>
                </a14:m>
                <a:endParaRPr lang="en-US" altLang="zh-CN"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endParaRPr>
              </a:p>
              <a:p>
                <a:pPr algn="ctr"/>
                <a:r>
                  <a:rPr lang="zh-CN" altLang="en-US"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rPr>
                  <a:t>无隐私下的</a:t>
                </a:r>
                <a:endParaRPr lang="en-US" altLang="zh-CN"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endParaRPr>
              </a:p>
              <a:p>
                <a:pPr algn="ctr"/>
                <a:r>
                  <a:rPr lang="zh-CN" altLang="en-US"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rPr>
                  <a:t>数据分析</a:t>
                </a:r>
              </a:p>
            </p:txBody>
          </p:sp>
        </mc:Choice>
        <mc:Fallback xmlns="">
          <p:sp>
            <p:nvSpPr>
              <p:cNvPr id="15" name="文本框 14">
                <a:extLst>
                  <a:ext uri="{FF2B5EF4-FFF2-40B4-BE49-F238E27FC236}">
                    <a16:creationId xmlns:a16="http://schemas.microsoft.com/office/drawing/2014/main" id="{A084B2EE-3ED5-F662-042E-D16601CD5298}"/>
                  </a:ext>
                </a:extLst>
              </p:cNvPr>
              <p:cNvSpPr txBox="1">
                <a:spLocks noRot="1" noChangeAspect="1" noMove="1" noResize="1" noEditPoints="1" noAdjustHandles="1" noChangeArrowheads="1" noChangeShapeType="1" noTextEdit="1"/>
              </p:cNvSpPr>
              <p:nvPr/>
            </p:nvSpPr>
            <p:spPr>
              <a:xfrm>
                <a:off x="8428672" y="2408797"/>
                <a:ext cx="2065448" cy="923330"/>
              </a:xfrm>
              <a:prstGeom prst="rect">
                <a:avLst/>
              </a:prstGeom>
              <a:blipFill>
                <a:blip r:embed="rId7"/>
                <a:stretch>
                  <a:fillRect b="-92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A077A55D-6502-CB11-E331-4161AB03693F}"/>
                  </a:ext>
                </a:extLst>
              </p:cNvPr>
              <p:cNvSpPr txBox="1"/>
              <p:nvPr/>
            </p:nvSpPr>
            <p:spPr>
              <a:xfrm>
                <a:off x="882436" y="2408797"/>
                <a:ext cx="2065448" cy="923330"/>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 </a:t>
                </a:r>
                <a14:m>
                  <m:oMath xmlns:m="http://schemas.openxmlformats.org/officeDocument/2006/math">
                    <m: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𝜀</m:t>
                    </m:r>
                    <m:r>
                      <a:rPr lang="en-US" altLang="zh-CN" b="0" i="0"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m:t>
                    </m:r>
                    <m: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0</m:t>
                    </m:r>
                  </m:oMath>
                </a14:m>
                <a:endParaRPr lang="en-US" altLang="zh-CN"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endParaRPr>
              </a:p>
              <a:p>
                <a:pPr algn="ctr"/>
                <a:r>
                  <a:rPr lang="zh-CN" altLang="en-US"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rPr>
                  <a:t>无关数据的</a:t>
                </a:r>
                <a:endParaRPr lang="en-US" altLang="zh-CN"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endParaRPr>
              </a:p>
              <a:p>
                <a:pPr algn="ctr"/>
                <a:r>
                  <a:rPr lang="zh-CN" altLang="en-US"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rPr>
                  <a:t>随机结果</a:t>
                </a:r>
              </a:p>
            </p:txBody>
          </p:sp>
        </mc:Choice>
        <mc:Fallback xmlns="">
          <p:sp>
            <p:nvSpPr>
              <p:cNvPr id="16" name="文本框 15">
                <a:extLst>
                  <a:ext uri="{FF2B5EF4-FFF2-40B4-BE49-F238E27FC236}">
                    <a16:creationId xmlns:a16="http://schemas.microsoft.com/office/drawing/2014/main" id="{A077A55D-6502-CB11-E331-4161AB03693F}"/>
                  </a:ext>
                </a:extLst>
              </p:cNvPr>
              <p:cNvSpPr txBox="1">
                <a:spLocks noRot="1" noChangeAspect="1" noMove="1" noResize="1" noEditPoints="1" noAdjustHandles="1" noChangeArrowheads="1" noChangeShapeType="1" noTextEdit="1"/>
              </p:cNvSpPr>
              <p:nvPr/>
            </p:nvSpPr>
            <p:spPr>
              <a:xfrm>
                <a:off x="882436" y="2408797"/>
                <a:ext cx="2065448" cy="923330"/>
              </a:xfrm>
              <a:prstGeom prst="rect">
                <a:avLst/>
              </a:prstGeom>
              <a:blipFill>
                <a:blip r:embed="rId8"/>
                <a:stretch>
                  <a:fillRect b="-9211"/>
                </a:stretch>
              </a:blipFill>
            </p:spPr>
            <p:txBody>
              <a:bodyPr/>
              <a:lstStyle/>
              <a:p>
                <a:r>
                  <a:rPr lang="zh-CN" altLang="en-US">
                    <a:noFill/>
                  </a:rPr>
                  <a:t> </a:t>
                </a:r>
              </a:p>
            </p:txBody>
          </p:sp>
        </mc:Fallback>
      </mc:AlternateContent>
      <p:sp>
        <p:nvSpPr>
          <p:cNvPr id="19" name="文本框 18">
            <a:extLst>
              <a:ext uri="{FF2B5EF4-FFF2-40B4-BE49-F238E27FC236}">
                <a16:creationId xmlns:a16="http://schemas.microsoft.com/office/drawing/2014/main" id="{1BCFC5FF-47EC-4B85-ABAE-4ACEADF1093B}"/>
              </a:ext>
            </a:extLst>
          </p:cNvPr>
          <p:cNvSpPr txBox="1"/>
          <p:nvPr/>
        </p:nvSpPr>
        <p:spPr>
          <a:xfrm>
            <a:off x="11142088" y="5781047"/>
            <a:ext cx="413377" cy="230832"/>
          </a:xfrm>
          <a:prstGeom prst="rect">
            <a:avLst/>
          </a:prstGeom>
          <a:noFill/>
        </p:spPr>
        <p:txBody>
          <a:bodyPr wrap="square" rtlCol="0">
            <a:spAutoFit/>
          </a:bodyPr>
          <a:lstStyle/>
          <a:p>
            <a:pPr algn="ctr"/>
            <a:r>
              <a:rPr lang="en-US" altLang="zh-CN"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6</a:t>
            </a:r>
            <a:endParaRPr lang="zh-CN" altLang="en-US"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p:spTree>
    <p:extLst>
      <p:ext uri="{BB962C8B-B14F-4D97-AF65-F5344CB8AC3E}">
        <p14:creationId xmlns:p14="http://schemas.microsoft.com/office/powerpoint/2010/main" val="3118218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635" y="951865"/>
            <a:ext cx="12192635" cy="5906135"/>
          </a:xfrm>
          <a:prstGeom prst="roundRect">
            <a:avLst>
              <a:gd name="adj" fmla="val 460"/>
            </a:avLst>
          </a:prstGeom>
          <a:solidFill>
            <a:schemeClr val="bg1">
              <a:alpha val="7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文本框 3"/>
          <p:cNvSpPr txBox="1"/>
          <p:nvPr/>
        </p:nvSpPr>
        <p:spPr>
          <a:xfrm>
            <a:off x="3942553" y="1023139"/>
            <a:ext cx="4306257" cy="584775"/>
          </a:xfrm>
          <a:prstGeom prst="rect">
            <a:avLst/>
          </a:prstGeom>
          <a:noFill/>
        </p:spPr>
        <p:txBody>
          <a:bodyPr wrap="square" rtlCol="0">
            <a:spAutoFit/>
          </a:bodyPr>
          <a:lstStyle/>
          <a:p>
            <a:pPr algn="ctr"/>
            <a:r>
              <a:rPr lang="zh-CN" altLang="en-US" sz="32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差分隐私落地的难点</a:t>
            </a:r>
          </a:p>
        </p:txBody>
      </p:sp>
      <p:sp>
        <p:nvSpPr>
          <p:cNvPr id="2" name="文本框 1">
            <a:extLst>
              <a:ext uri="{FF2B5EF4-FFF2-40B4-BE49-F238E27FC236}">
                <a16:creationId xmlns:a16="http://schemas.microsoft.com/office/drawing/2014/main" id="{29CA5295-B49A-C3D2-8664-CE86412B7005}"/>
              </a:ext>
            </a:extLst>
          </p:cNvPr>
          <p:cNvSpPr txBox="1"/>
          <p:nvPr/>
        </p:nvSpPr>
        <p:spPr>
          <a:xfrm>
            <a:off x="578262" y="1863462"/>
            <a:ext cx="9698578" cy="3970318"/>
          </a:xfrm>
          <a:prstGeom prst="rect">
            <a:avLst/>
          </a:prstGeom>
          <a:noFill/>
        </p:spPr>
        <p:txBody>
          <a:bodyPr wrap="square" rtlCol="0">
            <a:spAutoFit/>
          </a:bodyPr>
          <a:lstStyle/>
          <a:p>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1</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、误差大</a:t>
            </a: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           </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简单查询（</a:t>
            </a: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Count</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）算法误差尚可接受，已有广泛应用（美国人口普查局、苹果等）</a:t>
            </a: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           </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复杂查询（</a:t>
            </a: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Sum</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a:t>
            </a: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Join</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a:t>
            </a: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Quantile</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等），误差取决于</a:t>
            </a:r>
            <a:r>
              <a:rPr lang="zh-CN" altLang="en-US" dirty="0">
                <a:solidFill>
                  <a:schemeClr val="accent1">
                    <a:lumMod val="75000"/>
                  </a:schemeClr>
                </a:solidFill>
                <a:latin typeface="方正正粗黑_GBK" panose="02000500000000000000" charset="-122"/>
                <a:ea typeface="方正正粗黑_GBK" panose="02000500000000000000" charset="-122"/>
                <a:cs typeface="方正正粗黑_GBK" panose="02000500000000000000" charset="-122"/>
                <a:sym typeface="+mn-ea"/>
              </a:rPr>
              <a:t>查询敏感度</a:t>
            </a:r>
            <a:endParaRPr lang="en-US" altLang="zh-CN" dirty="0">
              <a:solidFill>
                <a:schemeClr val="accent1">
                  <a:lumMod val="75000"/>
                </a:schemeClr>
              </a:solidFill>
              <a:latin typeface="方正正粗黑_GBK" panose="02000500000000000000" charset="-122"/>
              <a:ea typeface="方正正粗黑_GBK" panose="02000500000000000000" charset="-122"/>
              <a:cs typeface="方正正粗黑_GBK" panose="02000500000000000000" charset="-122"/>
              <a:sym typeface="+mn-ea"/>
            </a:endParaRPr>
          </a:p>
          <a:p>
            <a:endParaRPr lang="en-US" altLang="zh-CN" dirty="0">
              <a:solidFill>
                <a:schemeClr val="accent1">
                  <a:lumMod val="75000"/>
                </a:schemeClr>
              </a:solidFill>
              <a:latin typeface="方正正粗黑_GBK" panose="02000500000000000000" charset="-122"/>
              <a:ea typeface="方正正粗黑_GBK" panose="02000500000000000000" charset="-122"/>
              <a:cs typeface="方正正粗黑_GBK" panose="02000500000000000000" charset="-122"/>
              <a:sym typeface="+mn-ea"/>
            </a:endParaRPr>
          </a:p>
          <a:p>
            <a:r>
              <a:rPr lang="en-US" altLang="zh-CN" dirty="0">
                <a:solidFill>
                  <a:schemeClr val="accent1">
                    <a:lumMod val="75000"/>
                  </a:schemeClr>
                </a:solidFill>
                <a:latin typeface="方正正粗黑_GBK" panose="02000500000000000000" charset="-122"/>
                <a:ea typeface="方正正粗黑_GBK" panose="02000500000000000000" charset="-122"/>
                <a:cs typeface="方正正粗黑_GBK" panose="02000500000000000000" charset="-122"/>
                <a:sym typeface="+mn-ea"/>
              </a:rPr>
              <a:t>           </a:t>
            </a:r>
            <a:r>
              <a:rPr lang="zh-CN" altLang="en-US" dirty="0">
                <a:solidFill>
                  <a:schemeClr val="accent1">
                    <a:lumMod val="75000"/>
                  </a:schemeClr>
                </a:solidFill>
                <a:latin typeface="方正正粗黑_GBK" panose="02000500000000000000" charset="-122"/>
                <a:ea typeface="方正正粗黑_GBK" panose="02000500000000000000" charset="-122"/>
                <a:cs typeface="方正正粗黑_GBK" panose="02000500000000000000" charset="-122"/>
                <a:sym typeface="+mn-ea"/>
              </a:rPr>
              <a:t>查询敏感度：一个用户对查询结果影响多少</a:t>
            </a:r>
            <a:endParaRPr lang="en-US" altLang="zh-CN" dirty="0">
              <a:solidFill>
                <a:schemeClr val="accent1">
                  <a:lumMod val="75000"/>
                </a:schemeClr>
              </a:solidFill>
              <a:latin typeface="方正正粗黑_GBK" panose="02000500000000000000" charset="-122"/>
              <a:ea typeface="方正正粗黑_GBK" panose="02000500000000000000" charset="-122"/>
              <a:cs typeface="方正正粗黑_GBK" panose="02000500000000000000" charset="-122"/>
              <a:sym typeface="+mn-ea"/>
            </a:endParaRPr>
          </a:p>
          <a:p>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2</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、查询种类单一</a:t>
            </a: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           </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差分隐私算法依赖</a:t>
            </a:r>
            <a:r>
              <a:rPr lang="zh-CN" altLang="en-US" dirty="0">
                <a:solidFill>
                  <a:schemeClr val="accent1">
                    <a:lumMod val="75000"/>
                  </a:schemeClr>
                </a:solidFill>
                <a:latin typeface="方正正粗黑_GBK" panose="02000500000000000000" charset="-122"/>
                <a:ea typeface="方正正粗黑_GBK" panose="02000500000000000000" charset="-122"/>
                <a:cs typeface="方正正粗黑_GBK" panose="02000500000000000000" charset="-122"/>
                <a:sym typeface="+mn-ea"/>
              </a:rPr>
              <a:t>加噪</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，因此几乎全部用于处理</a:t>
            </a:r>
            <a:r>
              <a:rPr lang="zh-CN" altLang="en-US" dirty="0">
                <a:solidFill>
                  <a:schemeClr val="accent1">
                    <a:lumMod val="75000"/>
                  </a:schemeClr>
                </a:solidFill>
                <a:latin typeface="方正正粗黑_GBK" panose="02000500000000000000" charset="-122"/>
                <a:ea typeface="方正正粗黑_GBK" panose="02000500000000000000" charset="-122"/>
                <a:cs typeface="方正正粗黑_GBK" panose="02000500000000000000" charset="-122"/>
                <a:sym typeface="+mn-ea"/>
              </a:rPr>
              <a:t>数值查询</a:t>
            </a:r>
            <a:endParaRPr lang="en-US" altLang="zh-CN" dirty="0">
              <a:solidFill>
                <a:schemeClr val="accent1">
                  <a:lumMod val="75000"/>
                </a:schemeClr>
              </a:solidFill>
              <a:latin typeface="方正正粗黑_GBK" panose="02000500000000000000" charset="-122"/>
              <a:ea typeface="方正正粗黑_GBK" panose="02000500000000000000" charset="-122"/>
              <a:cs typeface="方正正粗黑_GBK" panose="02000500000000000000" charset="-122"/>
              <a:sym typeface="+mn-ea"/>
            </a:endParaRPr>
          </a:p>
          <a:p>
            <a:endParaRPr lang="en-US" altLang="zh-CN" b="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3</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、数据类型简单</a:t>
            </a: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endParaRPr lang="en-US" altLang="zh-CN" b="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           大部分差分隐私算法只作用于</a:t>
            </a:r>
            <a:r>
              <a:rPr lang="zh-CN" altLang="en-US" dirty="0">
                <a:solidFill>
                  <a:schemeClr val="accent1">
                    <a:lumMod val="75000"/>
                  </a:schemeClr>
                </a:solidFill>
                <a:latin typeface="方正正粗黑_GBK" panose="02000500000000000000" charset="-122"/>
                <a:ea typeface="方正正粗黑_GBK" panose="02000500000000000000" charset="-122"/>
                <a:cs typeface="方正正粗黑_GBK" panose="02000500000000000000" charset="-122"/>
                <a:sym typeface="+mn-ea"/>
              </a:rPr>
              <a:t>静态</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a:t>
            </a:r>
            <a:r>
              <a:rPr lang="zh-CN" altLang="en-US" dirty="0">
                <a:solidFill>
                  <a:schemeClr val="accent1">
                    <a:lumMod val="75000"/>
                  </a:schemeClr>
                </a:solidFill>
                <a:latin typeface="方正正粗黑_GBK" panose="02000500000000000000" charset="-122"/>
                <a:ea typeface="方正正粗黑_GBK" panose="02000500000000000000" charset="-122"/>
                <a:cs typeface="方正正粗黑_GBK" panose="02000500000000000000" charset="-122"/>
                <a:sym typeface="+mn-ea"/>
              </a:rPr>
              <a:t>集合</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数据的简单运算</a:t>
            </a: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p:sp>
        <p:nvSpPr>
          <p:cNvPr id="9" name="文本框 8">
            <a:extLst>
              <a:ext uri="{FF2B5EF4-FFF2-40B4-BE49-F238E27FC236}">
                <a16:creationId xmlns:a16="http://schemas.microsoft.com/office/drawing/2014/main" id="{3D5B4B53-4A3D-F95F-2FF8-3DC0AF500EAF}"/>
              </a:ext>
            </a:extLst>
          </p:cNvPr>
          <p:cNvSpPr txBox="1"/>
          <p:nvPr/>
        </p:nvSpPr>
        <p:spPr>
          <a:xfrm>
            <a:off x="11142088" y="5781047"/>
            <a:ext cx="413377" cy="230832"/>
          </a:xfrm>
          <a:prstGeom prst="rect">
            <a:avLst/>
          </a:prstGeom>
          <a:noFill/>
        </p:spPr>
        <p:txBody>
          <a:bodyPr wrap="square" rtlCol="0">
            <a:spAutoFit/>
          </a:bodyPr>
          <a:lstStyle/>
          <a:p>
            <a:pPr algn="ctr"/>
            <a:r>
              <a:rPr lang="en-US" altLang="zh-CN"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7</a:t>
            </a:r>
            <a:endParaRPr lang="zh-CN" altLang="en-US"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p:spTree>
    <p:extLst>
      <p:ext uri="{BB962C8B-B14F-4D97-AF65-F5344CB8AC3E}">
        <p14:creationId xmlns:p14="http://schemas.microsoft.com/office/powerpoint/2010/main" val="516125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635" y="951865"/>
            <a:ext cx="12192635" cy="5906135"/>
          </a:xfrm>
          <a:prstGeom prst="roundRect">
            <a:avLst>
              <a:gd name="adj" fmla="val 460"/>
            </a:avLst>
          </a:prstGeom>
          <a:solidFill>
            <a:schemeClr val="bg1">
              <a:alpha val="7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文本框 3"/>
          <p:cNvSpPr txBox="1"/>
          <p:nvPr/>
        </p:nvSpPr>
        <p:spPr>
          <a:xfrm>
            <a:off x="3942553" y="1023139"/>
            <a:ext cx="4306257" cy="584775"/>
          </a:xfrm>
          <a:prstGeom prst="rect">
            <a:avLst/>
          </a:prstGeom>
          <a:noFill/>
        </p:spPr>
        <p:txBody>
          <a:bodyPr wrap="square" rtlCol="0">
            <a:spAutoFit/>
          </a:bodyPr>
          <a:lstStyle/>
          <a:p>
            <a:pPr algn="ctr"/>
            <a:r>
              <a:rPr lang="zh-CN" altLang="en-US" sz="32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代表性工作</a:t>
            </a:r>
          </a:p>
        </p:txBody>
      </p:sp>
      <p:sp>
        <p:nvSpPr>
          <p:cNvPr id="2" name="文本框 1">
            <a:extLst>
              <a:ext uri="{FF2B5EF4-FFF2-40B4-BE49-F238E27FC236}">
                <a16:creationId xmlns:a16="http://schemas.microsoft.com/office/drawing/2014/main" id="{29CA5295-B49A-C3D2-8664-CE86412B7005}"/>
              </a:ext>
            </a:extLst>
          </p:cNvPr>
          <p:cNvSpPr txBox="1"/>
          <p:nvPr/>
        </p:nvSpPr>
        <p:spPr>
          <a:xfrm>
            <a:off x="578262" y="1863462"/>
            <a:ext cx="11165600" cy="4278094"/>
          </a:xfrm>
          <a:prstGeom prst="rect">
            <a:avLst/>
          </a:prstGeom>
          <a:noFill/>
        </p:spPr>
        <p:txBody>
          <a:bodyPr wrap="square" rtlCol="0">
            <a:spAutoFit/>
          </a:bodyPr>
          <a:lstStyle/>
          <a:p>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1</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、误差大</a:t>
            </a: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 —— </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截断算法（</a:t>
            </a: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Sum</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a:t>
            </a:r>
            <a:endParaRPr lang="en-US" altLang="zh-CN" dirty="0">
              <a:solidFill>
                <a:srgbClr val="002D6D"/>
              </a:solidFill>
              <a:latin typeface="方正正粗黑_GBK" panose="02000500000000000000" charset="-122"/>
              <a:ea typeface="方正正粗黑_GBK" panose="02000500000000000000" charset="-122"/>
              <a:sym typeface="+mn-ea"/>
            </a:endParaRPr>
          </a:p>
          <a:p>
            <a:endParaRPr lang="en-US" altLang="zh-CN" sz="1400" dirty="0">
              <a:solidFill>
                <a:srgbClr val="333333"/>
              </a:solidFill>
              <a:latin typeface="+mj-lt"/>
            </a:endParaRPr>
          </a:p>
          <a:p>
            <a:r>
              <a:rPr lang="en-US" altLang="zh-CN" sz="1400" dirty="0">
                <a:solidFill>
                  <a:srgbClr val="333333"/>
                </a:solidFill>
                <a:latin typeface="+mj-lt"/>
              </a:rPr>
              <a:t>(KDD ‘22) </a:t>
            </a:r>
            <a:r>
              <a:rPr lang="en-US" altLang="zh-CN" sz="1400" b="1" i="0" dirty="0">
                <a:solidFill>
                  <a:srgbClr val="333333"/>
                </a:solidFill>
                <a:effectLst/>
                <a:latin typeface="+mj-lt"/>
              </a:rPr>
              <a:t>Yuan Qiu</a:t>
            </a:r>
            <a:r>
              <a:rPr lang="en-US" altLang="zh-CN" sz="1400" b="0" i="0" dirty="0">
                <a:solidFill>
                  <a:srgbClr val="333333"/>
                </a:solidFill>
                <a:effectLst/>
                <a:latin typeface="+mj-lt"/>
              </a:rPr>
              <a:t>, Wei Dong, Ke Yi, Bin Wu and </a:t>
            </a:r>
            <a:r>
              <a:rPr lang="en-US" altLang="zh-CN" sz="1400" b="0" i="0" dirty="0" err="1">
                <a:solidFill>
                  <a:srgbClr val="333333"/>
                </a:solidFill>
                <a:effectLst/>
                <a:latin typeface="+mj-lt"/>
              </a:rPr>
              <a:t>Feifei</a:t>
            </a:r>
            <a:r>
              <a:rPr lang="en-US" altLang="zh-CN" sz="1400" b="0" i="0" dirty="0">
                <a:solidFill>
                  <a:srgbClr val="333333"/>
                </a:solidFill>
                <a:effectLst/>
                <a:latin typeface="+mj-lt"/>
              </a:rPr>
              <a:t> Li. </a:t>
            </a:r>
            <a:r>
              <a:rPr lang="en-US" altLang="zh-CN" sz="1400" b="0" i="0" u="sng" dirty="0">
                <a:solidFill>
                  <a:srgbClr val="333333"/>
                </a:solidFill>
                <a:effectLst/>
                <a:latin typeface="+mj-lt"/>
              </a:rPr>
              <a:t>Releasing Private Data for Numerical Queries</a:t>
            </a:r>
            <a:r>
              <a:rPr lang="en-US" altLang="zh-CN" sz="1400" b="0" i="0" dirty="0">
                <a:solidFill>
                  <a:srgbClr val="333333"/>
                </a:solidFill>
                <a:effectLst/>
                <a:latin typeface="+mj-lt"/>
              </a:rPr>
              <a:t>.</a:t>
            </a:r>
          </a:p>
          <a:p>
            <a:r>
              <a:rPr lang="en-US" altLang="zh-CN" sz="1400" dirty="0">
                <a:solidFill>
                  <a:srgbClr val="333333"/>
                </a:solidFill>
                <a:latin typeface="+mj-lt"/>
              </a:rPr>
              <a:t>	</a:t>
            </a:r>
            <a:r>
              <a:rPr lang="en-US" altLang="zh-CN" sz="1400" b="0" i="0" dirty="0">
                <a:solidFill>
                  <a:srgbClr val="333333"/>
                </a:solidFill>
                <a:effectLst/>
                <a:latin typeface="+mj-lt"/>
              </a:rPr>
              <a:t>In </a:t>
            </a:r>
            <a:r>
              <a:rPr lang="en-US" altLang="zh-CN" sz="1400" b="0" i="1" dirty="0">
                <a:solidFill>
                  <a:srgbClr val="333333"/>
                </a:solidFill>
                <a:effectLst/>
                <a:latin typeface="+mj-lt"/>
              </a:rPr>
              <a:t>ACM SIGKDD Conference on Knowledge Discovery and Data Mining</a:t>
            </a:r>
            <a:r>
              <a:rPr lang="en-US" altLang="zh-CN" sz="1400" b="0" i="0" dirty="0">
                <a:solidFill>
                  <a:srgbClr val="333333"/>
                </a:solidFill>
                <a:effectLst/>
                <a:latin typeface="+mj-lt"/>
              </a:rPr>
              <a:t>, August 2022.</a:t>
            </a:r>
          </a:p>
          <a:p>
            <a:r>
              <a:rPr lang="en-US" altLang="zh-CN" sz="1400" b="0" i="0" dirty="0">
                <a:solidFill>
                  <a:srgbClr val="333333"/>
                </a:solidFill>
                <a:effectLst/>
                <a:latin typeface="+mj-lt"/>
              </a:rPr>
              <a:t>(SIGMOD ‘25) </a:t>
            </a:r>
            <a:r>
              <a:rPr lang="en-US" altLang="zh-CN" sz="1400" b="0" i="0" dirty="0" err="1">
                <a:solidFill>
                  <a:srgbClr val="333333"/>
                </a:solidFill>
                <a:effectLst/>
                <a:latin typeface="+mj-lt"/>
              </a:rPr>
              <a:t>Dajun</a:t>
            </a:r>
            <a:r>
              <a:rPr lang="en-US" altLang="zh-CN" sz="1400" b="0" i="0" dirty="0">
                <a:solidFill>
                  <a:srgbClr val="333333"/>
                </a:solidFill>
                <a:effectLst/>
                <a:latin typeface="+mj-lt"/>
              </a:rPr>
              <a:t> Sun, Wei Dong, </a:t>
            </a:r>
            <a:r>
              <a:rPr lang="en-US" altLang="zh-CN" sz="1400" b="1" i="0" dirty="0">
                <a:solidFill>
                  <a:srgbClr val="333333"/>
                </a:solidFill>
                <a:effectLst/>
                <a:latin typeface="+mj-lt"/>
              </a:rPr>
              <a:t>Yuan Qiu</a:t>
            </a:r>
            <a:r>
              <a:rPr lang="en-US" altLang="zh-CN" sz="1400" b="0" i="0" dirty="0">
                <a:solidFill>
                  <a:srgbClr val="333333"/>
                </a:solidFill>
                <a:effectLst/>
                <a:latin typeface="+mj-lt"/>
              </a:rPr>
              <a:t> and Ke Yi. </a:t>
            </a:r>
            <a:r>
              <a:rPr lang="en-US" altLang="zh-CN" sz="1400" b="0" i="0" u="sng" dirty="0">
                <a:solidFill>
                  <a:srgbClr val="333333"/>
                </a:solidFill>
                <a:effectLst/>
                <a:latin typeface="+mj-lt"/>
              </a:rPr>
              <a:t>Personalized Truncation for Personalized Privacy</a:t>
            </a:r>
            <a:r>
              <a:rPr lang="en-US" altLang="zh-CN" sz="1400" b="0" i="0" dirty="0">
                <a:solidFill>
                  <a:srgbClr val="333333"/>
                </a:solidFill>
                <a:effectLst/>
                <a:latin typeface="+mj-lt"/>
              </a:rPr>
              <a:t>.</a:t>
            </a:r>
          </a:p>
          <a:p>
            <a:r>
              <a:rPr lang="en-US" altLang="zh-CN" sz="1400" dirty="0">
                <a:solidFill>
                  <a:srgbClr val="333333"/>
                </a:solidFill>
                <a:latin typeface="+mj-lt"/>
              </a:rPr>
              <a:t>	</a:t>
            </a:r>
            <a:r>
              <a:rPr lang="en-US" altLang="zh-CN" sz="1400" b="0" i="0" dirty="0">
                <a:solidFill>
                  <a:srgbClr val="333333"/>
                </a:solidFill>
                <a:effectLst/>
                <a:latin typeface="+mj-lt"/>
              </a:rPr>
              <a:t>In </a:t>
            </a:r>
            <a:r>
              <a:rPr lang="en-US" altLang="zh-CN" sz="1400" b="0" i="1" dirty="0">
                <a:solidFill>
                  <a:srgbClr val="333333"/>
                </a:solidFill>
                <a:effectLst/>
                <a:latin typeface="+mj-lt"/>
              </a:rPr>
              <a:t>ACM</a:t>
            </a:r>
            <a:r>
              <a:rPr lang="en-US" altLang="zh-CN" sz="1400" i="1" dirty="0">
                <a:solidFill>
                  <a:srgbClr val="333333"/>
                </a:solidFill>
                <a:latin typeface="+mj-lt"/>
              </a:rPr>
              <a:t> </a:t>
            </a:r>
            <a:r>
              <a:rPr lang="en-US" altLang="zh-CN" sz="1400" b="0" i="1" dirty="0">
                <a:solidFill>
                  <a:srgbClr val="333333"/>
                </a:solidFill>
                <a:effectLst/>
                <a:latin typeface="+mj-lt"/>
              </a:rPr>
              <a:t>SIGMOD International Conference on Management of Data</a:t>
            </a:r>
            <a:r>
              <a:rPr lang="en-US" altLang="zh-CN" sz="1400" b="0" i="0" dirty="0">
                <a:solidFill>
                  <a:srgbClr val="333333"/>
                </a:solidFill>
                <a:effectLst/>
                <a:latin typeface="+mj-lt"/>
              </a:rPr>
              <a:t>, June 2025.</a:t>
            </a:r>
          </a:p>
          <a:p>
            <a:r>
              <a:rPr lang="en-US" altLang="zh-CN" sz="1400" b="0" i="0" dirty="0">
                <a:solidFill>
                  <a:srgbClr val="333333"/>
                </a:solidFill>
                <a:effectLst/>
                <a:latin typeface="+mj-lt"/>
              </a:rPr>
              <a:t>(</a:t>
            </a:r>
            <a:r>
              <a:rPr lang="en-US" altLang="zh-CN" sz="1400" b="0" i="0" dirty="0" err="1">
                <a:solidFill>
                  <a:srgbClr val="333333"/>
                </a:solidFill>
                <a:effectLst/>
                <a:latin typeface="+mj-lt"/>
              </a:rPr>
              <a:t>NeurIPS</a:t>
            </a:r>
            <a:r>
              <a:rPr lang="en-US" altLang="zh-CN" sz="1400" b="0" i="0" dirty="0">
                <a:solidFill>
                  <a:srgbClr val="333333"/>
                </a:solidFill>
                <a:effectLst/>
                <a:latin typeface="+mj-lt"/>
              </a:rPr>
              <a:t> ‘25) </a:t>
            </a:r>
            <a:r>
              <a:rPr lang="en-US" altLang="zh-CN" sz="1400" b="0" i="0" dirty="0" err="1">
                <a:solidFill>
                  <a:srgbClr val="333333"/>
                </a:solidFill>
                <a:effectLst/>
                <a:latin typeface="+mj-lt"/>
              </a:rPr>
              <a:t>Dajun</a:t>
            </a:r>
            <a:r>
              <a:rPr lang="en-US" altLang="zh-CN" sz="1400" b="0" i="0" dirty="0">
                <a:solidFill>
                  <a:srgbClr val="333333"/>
                </a:solidFill>
                <a:effectLst/>
                <a:latin typeface="+mj-lt"/>
              </a:rPr>
              <a:t> Sun, Wei Dong, </a:t>
            </a:r>
            <a:r>
              <a:rPr lang="en-US" altLang="zh-CN" sz="1400" b="1" i="0" dirty="0">
                <a:solidFill>
                  <a:srgbClr val="333333"/>
                </a:solidFill>
                <a:effectLst/>
                <a:latin typeface="+mj-lt"/>
              </a:rPr>
              <a:t>Yuan Qiu</a:t>
            </a:r>
            <a:r>
              <a:rPr lang="en-US" altLang="zh-CN" sz="1400" b="0" i="0" dirty="0">
                <a:solidFill>
                  <a:srgbClr val="333333"/>
                </a:solidFill>
                <a:effectLst/>
                <a:latin typeface="+mj-lt"/>
              </a:rPr>
              <a:t>, Ke Yi and Graham </a:t>
            </a:r>
            <a:r>
              <a:rPr lang="en-US" altLang="zh-CN" sz="1400" b="0" i="0" dirty="0" err="1">
                <a:solidFill>
                  <a:srgbClr val="333333"/>
                </a:solidFill>
                <a:effectLst/>
                <a:latin typeface="+mj-lt"/>
              </a:rPr>
              <a:t>Cormode</a:t>
            </a:r>
            <a:r>
              <a:rPr lang="en-US" altLang="zh-CN" sz="1400" b="0" i="0" dirty="0">
                <a:solidFill>
                  <a:srgbClr val="333333"/>
                </a:solidFill>
                <a:effectLst/>
                <a:latin typeface="+mj-lt"/>
              </a:rPr>
              <a:t>. </a:t>
            </a:r>
            <a:r>
              <a:rPr lang="en-US" altLang="zh-CN" sz="1400" b="0" i="0" u="sng" dirty="0">
                <a:solidFill>
                  <a:srgbClr val="333333"/>
                </a:solidFill>
                <a:effectLst/>
                <a:latin typeface="+mj-lt"/>
              </a:rPr>
              <a:t>Sum Estimation under Personalized Local Differential Privacy</a:t>
            </a:r>
            <a:r>
              <a:rPr lang="en-US" altLang="zh-CN" sz="1400" b="0" i="0" dirty="0">
                <a:solidFill>
                  <a:srgbClr val="333333"/>
                </a:solidFill>
                <a:effectLst/>
                <a:latin typeface="+mj-lt"/>
              </a:rPr>
              <a:t>.</a:t>
            </a:r>
          </a:p>
          <a:p>
            <a:r>
              <a:rPr lang="en-US" altLang="zh-CN" sz="1400" dirty="0">
                <a:solidFill>
                  <a:srgbClr val="333333"/>
                </a:solidFill>
                <a:latin typeface="+mj-lt"/>
              </a:rPr>
              <a:t>	</a:t>
            </a:r>
            <a:r>
              <a:rPr lang="en-US" altLang="zh-CN" sz="1400" b="0" i="0" dirty="0">
                <a:solidFill>
                  <a:srgbClr val="333333"/>
                </a:solidFill>
                <a:effectLst/>
                <a:latin typeface="+mj-lt"/>
              </a:rPr>
              <a:t>In </a:t>
            </a:r>
            <a:r>
              <a:rPr lang="en-US" altLang="zh-CN" sz="1400" b="0" i="1" dirty="0">
                <a:solidFill>
                  <a:srgbClr val="333333"/>
                </a:solidFill>
                <a:effectLst/>
                <a:latin typeface="+mj-lt"/>
              </a:rPr>
              <a:t>Conference on Neural Information Processing Systems</a:t>
            </a:r>
            <a:r>
              <a:rPr lang="en-US" altLang="zh-CN" sz="1400" b="0" i="0" dirty="0">
                <a:solidFill>
                  <a:srgbClr val="333333"/>
                </a:solidFill>
                <a:effectLst/>
                <a:latin typeface="+mj-lt"/>
              </a:rPr>
              <a:t>, December 2025.</a:t>
            </a:r>
          </a:p>
          <a:p>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2</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、查询种类单一 </a:t>
            </a: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 </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聚类算法（</a:t>
            </a: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DBSCAN</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a:t>
            </a: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endParaRPr lang="en-US" altLang="zh-CN" sz="1400" dirty="0">
              <a:solidFill>
                <a:srgbClr val="333333"/>
              </a:solidFill>
              <a:latin typeface="+mj-lt"/>
            </a:endParaRPr>
          </a:p>
          <a:p>
            <a:r>
              <a:rPr lang="en-US" altLang="zh-CN" sz="1400" dirty="0">
                <a:solidFill>
                  <a:srgbClr val="333333"/>
                </a:solidFill>
                <a:latin typeface="+mj-lt"/>
              </a:rPr>
              <a:t>(SIGMOD ‘25) </a:t>
            </a:r>
            <a:r>
              <a:rPr lang="en-US" altLang="zh-CN" sz="1400" b="1" dirty="0">
                <a:solidFill>
                  <a:srgbClr val="333333"/>
                </a:solidFill>
                <a:latin typeface="+mj-lt"/>
              </a:rPr>
              <a:t>Yuan Qiu</a:t>
            </a:r>
            <a:r>
              <a:rPr lang="en-US" altLang="zh-CN" sz="1400" dirty="0">
                <a:solidFill>
                  <a:srgbClr val="333333"/>
                </a:solidFill>
                <a:latin typeface="+mj-lt"/>
              </a:rPr>
              <a:t> and Ke Yi. </a:t>
            </a:r>
            <a:r>
              <a:rPr lang="en-US" altLang="zh-CN" sz="1400" u="sng" dirty="0">
                <a:solidFill>
                  <a:srgbClr val="333333"/>
                </a:solidFill>
                <a:latin typeface="+mj-lt"/>
              </a:rPr>
              <a:t>Approximate DBSCAN under Differential Privacy</a:t>
            </a:r>
            <a:r>
              <a:rPr lang="en-US" altLang="zh-CN" sz="1400" dirty="0">
                <a:solidFill>
                  <a:srgbClr val="333333"/>
                </a:solidFill>
                <a:latin typeface="+mj-lt"/>
              </a:rPr>
              <a:t>.</a:t>
            </a:r>
          </a:p>
          <a:p>
            <a:r>
              <a:rPr lang="en-US" altLang="zh-CN" sz="1400" dirty="0">
                <a:solidFill>
                  <a:srgbClr val="333333"/>
                </a:solidFill>
                <a:latin typeface="+mj-lt"/>
              </a:rPr>
              <a:t>	In </a:t>
            </a:r>
            <a:r>
              <a:rPr lang="en-US" altLang="zh-CN" sz="1400" i="1" dirty="0">
                <a:solidFill>
                  <a:srgbClr val="333333"/>
                </a:solidFill>
                <a:latin typeface="+mj-lt"/>
              </a:rPr>
              <a:t>ACM SIGMOD International Conference on Management of Data,</a:t>
            </a:r>
            <a:r>
              <a:rPr lang="zh-CN" altLang="en-US" sz="1400" i="1" dirty="0">
                <a:solidFill>
                  <a:srgbClr val="333333"/>
                </a:solidFill>
                <a:latin typeface="+mj-lt"/>
              </a:rPr>
              <a:t> </a:t>
            </a:r>
            <a:r>
              <a:rPr lang="en-US" altLang="zh-CN" sz="1400" dirty="0">
                <a:solidFill>
                  <a:srgbClr val="333333"/>
                </a:solidFill>
                <a:latin typeface="+mj-lt"/>
              </a:rPr>
              <a:t>June 2025.</a:t>
            </a:r>
          </a:p>
          <a:p>
            <a:endParaRPr lang="en-US" altLang="zh-CN" dirty="0">
              <a:solidFill>
                <a:srgbClr val="333333"/>
              </a:solidFill>
              <a:latin typeface="+mj-lt"/>
              <a:sym typeface="+mn-ea"/>
            </a:endParaRPr>
          </a:p>
          <a:p>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3</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、数据类型简单 </a:t>
            </a: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 </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流式算法（</a:t>
            </a: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Stream</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a:t>
            </a: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endParaRPr lang="en-US" altLang="zh-CN" sz="1400" dirty="0">
              <a:solidFill>
                <a:srgbClr val="333333"/>
              </a:solidFill>
              <a:latin typeface="+mj-lt"/>
            </a:endParaRPr>
          </a:p>
          <a:p>
            <a:r>
              <a:rPr lang="en-US" altLang="zh-CN" sz="1400" dirty="0">
                <a:solidFill>
                  <a:srgbClr val="333333"/>
                </a:solidFill>
                <a:latin typeface="+mj-lt"/>
              </a:rPr>
              <a:t>(</a:t>
            </a:r>
            <a:r>
              <a:rPr lang="en-US" altLang="zh-CN" sz="1400" dirty="0" err="1">
                <a:solidFill>
                  <a:srgbClr val="333333"/>
                </a:solidFill>
                <a:latin typeface="+mj-lt"/>
              </a:rPr>
              <a:t>NeurIPS</a:t>
            </a:r>
            <a:r>
              <a:rPr lang="en-US" altLang="zh-CN" sz="1400" dirty="0">
                <a:solidFill>
                  <a:srgbClr val="333333"/>
                </a:solidFill>
                <a:latin typeface="+mj-lt"/>
              </a:rPr>
              <a:t> ‘25) </a:t>
            </a:r>
            <a:r>
              <a:rPr lang="en-US" altLang="zh-CN" sz="1400" b="1" dirty="0">
                <a:solidFill>
                  <a:srgbClr val="333333"/>
                </a:solidFill>
                <a:latin typeface="+mj-lt"/>
              </a:rPr>
              <a:t>Yuan Qiu</a:t>
            </a:r>
            <a:r>
              <a:rPr lang="en-US" altLang="zh-CN" sz="1400" dirty="0">
                <a:solidFill>
                  <a:srgbClr val="333333"/>
                </a:solidFill>
                <a:latin typeface="+mj-lt"/>
              </a:rPr>
              <a:t> and Ke Yi. </a:t>
            </a:r>
            <a:r>
              <a:rPr lang="en-US" altLang="zh-CN" sz="1400" u="sng" dirty="0">
                <a:solidFill>
                  <a:srgbClr val="333333"/>
                </a:solidFill>
                <a:latin typeface="+mj-lt"/>
              </a:rPr>
              <a:t>Differential Privacy on Fully Dynamic Streams</a:t>
            </a:r>
            <a:r>
              <a:rPr lang="en-US" altLang="zh-CN" sz="1400" dirty="0">
                <a:solidFill>
                  <a:srgbClr val="333333"/>
                </a:solidFill>
                <a:latin typeface="+mj-lt"/>
              </a:rPr>
              <a:t>.</a:t>
            </a:r>
          </a:p>
          <a:p>
            <a:r>
              <a:rPr lang="en-US" altLang="zh-CN" sz="1400" dirty="0">
                <a:solidFill>
                  <a:srgbClr val="333333"/>
                </a:solidFill>
                <a:latin typeface="+mj-lt"/>
              </a:rPr>
              <a:t>	In </a:t>
            </a:r>
            <a:r>
              <a:rPr lang="en-US" altLang="zh-CN" sz="1400" i="1" dirty="0">
                <a:solidFill>
                  <a:srgbClr val="333333"/>
                </a:solidFill>
                <a:latin typeface="+mj-lt"/>
              </a:rPr>
              <a:t>Conference on Neural Information Processing Systems</a:t>
            </a:r>
            <a:r>
              <a:rPr lang="en-US" altLang="zh-CN" sz="1400" dirty="0">
                <a:solidFill>
                  <a:srgbClr val="333333"/>
                </a:solidFill>
                <a:latin typeface="+mj-lt"/>
              </a:rPr>
              <a:t>, December 2025. </a:t>
            </a:r>
            <a:r>
              <a:rPr lang="en-US" altLang="zh-CN" sz="1400" b="1" dirty="0">
                <a:solidFill>
                  <a:srgbClr val="333333"/>
                </a:solidFill>
                <a:latin typeface="+mj-lt"/>
              </a:rPr>
              <a:t>Spotlight</a:t>
            </a:r>
            <a:r>
              <a:rPr lang="en-US" altLang="zh-CN" sz="1400" dirty="0">
                <a:solidFill>
                  <a:srgbClr val="333333"/>
                </a:solidFill>
                <a:latin typeface="+mj-lt"/>
              </a:rPr>
              <a:t>.</a:t>
            </a:r>
            <a:endParaRPr lang="en-US" altLang="zh-CN" sz="1400" dirty="0">
              <a:solidFill>
                <a:srgbClr val="333333"/>
              </a:solidFill>
              <a:latin typeface="+mj-lt"/>
              <a:sym typeface="+mn-ea"/>
            </a:endParaRPr>
          </a:p>
        </p:txBody>
      </p:sp>
      <p:sp>
        <p:nvSpPr>
          <p:cNvPr id="7" name="文本框 6">
            <a:extLst>
              <a:ext uri="{FF2B5EF4-FFF2-40B4-BE49-F238E27FC236}">
                <a16:creationId xmlns:a16="http://schemas.microsoft.com/office/drawing/2014/main" id="{A6BF2D02-556D-1E2A-CCE4-B073BC2C993F}"/>
              </a:ext>
            </a:extLst>
          </p:cNvPr>
          <p:cNvSpPr txBox="1"/>
          <p:nvPr/>
        </p:nvSpPr>
        <p:spPr>
          <a:xfrm>
            <a:off x="11142088" y="5781047"/>
            <a:ext cx="413377" cy="230832"/>
          </a:xfrm>
          <a:prstGeom prst="rect">
            <a:avLst/>
          </a:prstGeom>
          <a:noFill/>
        </p:spPr>
        <p:txBody>
          <a:bodyPr wrap="square" rtlCol="0">
            <a:spAutoFit/>
          </a:bodyPr>
          <a:lstStyle/>
          <a:p>
            <a:pPr algn="ctr"/>
            <a:r>
              <a:rPr lang="en-US" altLang="zh-CN"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8</a:t>
            </a:r>
            <a:endParaRPr lang="zh-CN" altLang="en-US"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p:spTree>
    <p:extLst>
      <p:ext uri="{BB962C8B-B14F-4D97-AF65-F5344CB8AC3E}">
        <p14:creationId xmlns:p14="http://schemas.microsoft.com/office/powerpoint/2010/main" val="2219594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955925" y="2106930"/>
            <a:ext cx="6280150" cy="2554545"/>
          </a:xfrm>
          <a:prstGeom prst="rect">
            <a:avLst/>
          </a:prstGeom>
          <a:noFill/>
        </p:spPr>
        <p:txBody>
          <a:bodyPr wrap="square" rtlCol="0">
            <a:spAutoFit/>
          </a:bodyPr>
          <a:lstStyle/>
          <a:p>
            <a:pPr algn="dist"/>
            <a:r>
              <a:rPr lang="en-US" altLang="zh-CN" sz="8000" dirty="0">
                <a:solidFill>
                  <a:schemeClr val="bg1"/>
                </a:solidFill>
                <a:latin typeface="方正正粗黑_GBK" panose="02000500000000000000" charset="-122"/>
                <a:ea typeface="方正正粗黑_GBK" panose="02000500000000000000" charset="-122"/>
              </a:rPr>
              <a:t>02 </a:t>
            </a:r>
            <a:r>
              <a:rPr lang="zh-CN" altLang="en-US" sz="8000" dirty="0">
                <a:solidFill>
                  <a:schemeClr val="bg1"/>
                </a:solidFill>
                <a:latin typeface="方正正粗黑_GBK" panose="02000500000000000000" charset="-122"/>
                <a:ea typeface="方正正粗黑_GBK" panose="02000500000000000000" charset="-122"/>
              </a:rPr>
              <a:t>差分隐私</a:t>
            </a:r>
            <a:endParaRPr lang="en-US" altLang="zh-CN" sz="8000" dirty="0">
              <a:solidFill>
                <a:schemeClr val="bg1"/>
              </a:solidFill>
              <a:latin typeface="方正正粗黑_GBK" panose="02000500000000000000" charset="-122"/>
              <a:ea typeface="方正正粗黑_GBK" panose="02000500000000000000" charset="-122"/>
            </a:endParaRPr>
          </a:p>
          <a:p>
            <a:pPr algn="dist"/>
            <a:r>
              <a:rPr lang="zh-CN" altLang="en-US" sz="8000" dirty="0">
                <a:solidFill>
                  <a:schemeClr val="bg1"/>
                </a:solidFill>
                <a:latin typeface="方正正粗黑_GBK" panose="02000500000000000000" charset="-122"/>
                <a:ea typeface="方正正粗黑_GBK" panose="02000500000000000000" charset="-122"/>
              </a:rPr>
              <a:t>截断算法</a:t>
            </a:r>
          </a:p>
        </p:txBody>
      </p:sp>
    </p:spTree>
    <p:extLst>
      <p:ext uri="{BB962C8B-B14F-4D97-AF65-F5344CB8AC3E}">
        <p14:creationId xmlns:p14="http://schemas.microsoft.com/office/powerpoint/2010/main" val="3488380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563794" y="883371"/>
            <a:ext cx="5064412" cy="584775"/>
          </a:xfrm>
          <a:prstGeom prst="rect">
            <a:avLst/>
          </a:prstGeom>
          <a:noFill/>
        </p:spPr>
        <p:txBody>
          <a:bodyPr wrap="square" rtlCol="0">
            <a:spAutoFit/>
          </a:bodyPr>
          <a:lstStyle/>
          <a:p>
            <a:pPr algn="ctr"/>
            <a:r>
              <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聚合查询（</a:t>
            </a:r>
            <a:r>
              <a:rPr lang="en-US" altLang="zh-CN"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Sum</a:t>
            </a:r>
            <a:r>
              <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a:t>
            </a:r>
            <a:endPar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endParaRPr>
          </a:p>
        </p:txBody>
      </p:sp>
      <p:sp>
        <p:nvSpPr>
          <p:cNvPr id="2" name="圆角矩形 1"/>
          <p:cNvSpPr/>
          <p:nvPr/>
        </p:nvSpPr>
        <p:spPr>
          <a:xfrm>
            <a:off x="748983" y="1718310"/>
            <a:ext cx="10694035" cy="4618355"/>
          </a:xfrm>
          <a:prstGeom prst="roundRect">
            <a:avLst>
              <a:gd name="adj" fmla="val 4468"/>
            </a:avLst>
          </a:prstGeom>
          <a:solidFill>
            <a:schemeClr val="bg1">
              <a:alpha val="7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2A2DC683-E178-54D9-06CB-1B651EE1C1AD}"/>
                  </a:ext>
                </a:extLst>
              </p:cNvPr>
              <p:cNvSpPr txBox="1"/>
              <p:nvPr/>
            </p:nvSpPr>
            <p:spPr>
              <a:xfrm>
                <a:off x="1260354" y="2278913"/>
                <a:ext cx="11165600" cy="2805768"/>
              </a:xfrm>
              <a:prstGeom prst="rect">
                <a:avLst/>
              </a:prstGeom>
              <a:noFill/>
            </p:spPr>
            <p:txBody>
              <a:bodyPr wrap="square" rtlCol="0">
                <a:spAutoFit/>
              </a:bodyPr>
              <a:lstStyle/>
              <a:p>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例</a:t>
                </a: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1</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：某公司查询一年销售额</a:t>
                </a: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endParaRPr lang="en-US" altLang="zh-CN" sz="1400" dirty="0">
                  <a:solidFill>
                    <a:srgbClr val="002D6D"/>
                  </a:solidFill>
                  <a:latin typeface="方正正粗黑_GBK" panose="02000500000000000000" charset="-122"/>
                  <a:ea typeface="方正正粗黑_GBK" panose="02000500000000000000" charset="-122"/>
                  <a:sym typeface="+mn-ea"/>
                </a:endParaRPr>
              </a:p>
              <a:p>
                <a:r>
                  <a:rPr lang="en-US" altLang="zh-CN" sz="1400" dirty="0">
                    <a:solidFill>
                      <a:srgbClr val="002D6D"/>
                    </a:solidFill>
                    <a:latin typeface="方正正粗黑_GBK" panose="02000500000000000000" charset="-122"/>
                    <a:ea typeface="方正正粗黑_GBK" panose="02000500000000000000" charset="-122"/>
                    <a:sym typeface="+mn-ea"/>
                  </a:rPr>
                  <a:t>SELECT </a:t>
                </a:r>
                <a:r>
                  <a:rPr lang="en-US" altLang="zh-CN" sz="1400" dirty="0">
                    <a:solidFill>
                      <a:schemeClr val="accent1"/>
                    </a:solidFill>
                    <a:latin typeface="方正正粗黑_GBK" panose="02000500000000000000" charset="-122"/>
                    <a:ea typeface="方正正粗黑_GBK" panose="02000500000000000000" charset="-122"/>
                    <a:sym typeface="+mn-ea"/>
                  </a:rPr>
                  <a:t>SUM</a:t>
                </a:r>
                <a:r>
                  <a:rPr lang="en-US" altLang="zh-CN" sz="1400" dirty="0">
                    <a:solidFill>
                      <a:srgbClr val="002D6D"/>
                    </a:solidFill>
                    <a:latin typeface="方正正粗黑_GBK" panose="02000500000000000000" charset="-122"/>
                    <a:ea typeface="方正正粗黑_GBK" panose="02000500000000000000" charset="-122"/>
                    <a:sym typeface="+mn-ea"/>
                  </a:rPr>
                  <a:t>(price * quantity)</a:t>
                </a:r>
              </a:p>
              <a:p>
                <a:r>
                  <a:rPr lang="en-US" altLang="zh-CN" sz="1400" dirty="0">
                    <a:solidFill>
                      <a:srgbClr val="002D6D"/>
                    </a:solidFill>
                    <a:latin typeface="方正正粗黑_GBK" panose="02000500000000000000" charset="-122"/>
                    <a:ea typeface="方正正粗黑_GBK" panose="02000500000000000000" charset="-122"/>
                    <a:sym typeface="+mn-ea"/>
                  </a:rPr>
                  <a:t>FROM sales</a:t>
                </a:r>
              </a:p>
              <a:p>
                <a:r>
                  <a:rPr lang="en-US" altLang="zh-CN" sz="1400" dirty="0">
                    <a:solidFill>
                      <a:srgbClr val="002D6D"/>
                    </a:solidFill>
                    <a:latin typeface="方正正粗黑_GBK" panose="02000500000000000000" charset="-122"/>
                    <a:ea typeface="方正正粗黑_GBK" panose="02000500000000000000" charset="-122"/>
                    <a:sym typeface="+mn-ea"/>
                  </a:rPr>
                  <a:t>WHERE year(</a:t>
                </a:r>
                <a:r>
                  <a:rPr lang="en-US" altLang="zh-CN" sz="1400" dirty="0" err="1">
                    <a:solidFill>
                      <a:srgbClr val="002D6D"/>
                    </a:solidFill>
                    <a:latin typeface="方正正粗黑_GBK" panose="02000500000000000000" charset="-122"/>
                    <a:ea typeface="方正正粗黑_GBK" panose="02000500000000000000" charset="-122"/>
                    <a:sym typeface="+mn-ea"/>
                  </a:rPr>
                  <a:t>orderdate</a:t>
                </a:r>
                <a:r>
                  <a:rPr lang="en-US" altLang="zh-CN" sz="1400" dirty="0">
                    <a:solidFill>
                      <a:srgbClr val="002D6D"/>
                    </a:solidFill>
                    <a:latin typeface="方正正粗黑_GBK" panose="02000500000000000000" charset="-122"/>
                    <a:ea typeface="方正正粗黑_GBK" panose="02000500000000000000" charset="-122"/>
                    <a:sym typeface="+mn-ea"/>
                  </a:rPr>
                  <a:t>) = 2025</a:t>
                </a:r>
              </a:p>
              <a:p>
                <a:endParaRPr lang="en-US" altLang="zh-CN" sz="1400" dirty="0">
                  <a:solidFill>
                    <a:srgbClr val="002D6D"/>
                  </a:solidFill>
                  <a:latin typeface="方正正粗黑_GBK" panose="02000500000000000000" charset="-122"/>
                  <a:ea typeface="方正正粗黑_GBK" panose="02000500000000000000" charset="-122"/>
                  <a:sym typeface="+mn-ea"/>
                </a:endParaRPr>
              </a:p>
              <a:p>
                <a:endParaRPr lang="en-US" altLang="zh-CN" sz="1400" dirty="0">
                  <a:solidFill>
                    <a:srgbClr val="002D6D"/>
                  </a:solidFill>
                  <a:latin typeface="方正正粗黑_GBK" panose="02000500000000000000" charset="-122"/>
                  <a:ea typeface="方正正粗黑_GBK" panose="02000500000000000000" charset="-122"/>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例</a:t>
                </a:r>
                <a:r>
                  <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2</a:t>
                </a:r>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：随机梯度下降（</a:t>
                </a:r>
                <a:r>
                  <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SGD</a:t>
                </a:r>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）中计算平均梯度</a:t>
                </a:r>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pPr lvl="0">
                  <a:defRPr/>
                </a:pPr>
                <a14:m>
                  <m:oMathPara xmlns:m="http://schemas.openxmlformats.org/officeDocument/2006/math">
                    <m:oMathParaPr>
                      <m:jc m:val="left"/>
                    </m:oMathParaPr>
                    <m:oMath xmlns:m="http://schemas.openxmlformats.org/officeDocument/2006/math">
                      <m:sSub>
                        <m:sSubPr>
                          <m:ctrlP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ctrlPr>
                        </m:sSubPr>
                        <m:e>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𝜃</m:t>
                          </m:r>
                        </m:e>
                        <m:sub>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𝑡</m:t>
                          </m:r>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+1</m:t>
                          </m:r>
                        </m:sub>
                      </m:sSub>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m:t>
                      </m:r>
                      <m:sSub>
                        <m:sSubPr>
                          <m:ctrlP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ctrlPr>
                        </m:sSubPr>
                        <m:e>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𝜃</m:t>
                          </m:r>
                        </m:e>
                        <m:sub>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𝑡</m:t>
                          </m:r>
                        </m:sub>
                      </m:sSub>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m:t>
                      </m:r>
                      <m:sSub>
                        <m:sSubPr>
                          <m:ctrlP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ctrlPr>
                        </m:sSubPr>
                        <m:e>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𝜂</m:t>
                          </m:r>
                        </m:e>
                        <m:sub>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𝑡</m:t>
                          </m:r>
                        </m:sub>
                      </m:sSub>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m:t>
                      </m:r>
                      <m:f>
                        <m:fPr>
                          <m:ctrlP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ctrlPr>
                        </m:fPr>
                        <m:num>
                          <m:nary>
                            <m:naryPr>
                              <m:chr m:val="∑"/>
                              <m:limLoc m:val="subSup"/>
                              <m:ctrlPr>
                                <a:rPr lang="en-US" altLang="zh-CN" i="1" smtClean="0">
                                  <a:solidFill>
                                    <a:schemeClr val="accent1"/>
                                  </a:solidFill>
                                  <a:latin typeface="Cambria Math" panose="02040503050406030204" pitchFamily="18" charset="0"/>
                                  <a:ea typeface="方正正粗黑_GBK" panose="02000500000000000000" charset="-122"/>
                                  <a:sym typeface="+mn-ea"/>
                                </a:rPr>
                              </m:ctrlPr>
                            </m:naryPr>
                            <m:sub>
                              <m:r>
                                <m:rPr>
                                  <m:brk m:alnAt="25"/>
                                </m:rPr>
                                <a:rPr lang="en-US" altLang="zh-CN" b="0" i="1" smtClean="0">
                                  <a:solidFill>
                                    <a:schemeClr val="accent1"/>
                                  </a:solidFill>
                                  <a:latin typeface="Cambria Math" panose="02040503050406030204" pitchFamily="18" charset="0"/>
                                  <a:ea typeface="方正正粗黑_GBK" panose="02000500000000000000" charset="-122"/>
                                  <a:sym typeface="+mn-ea"/>
                                </a:rPr>
                                <m:t>𝑖</m:t>
                              </m:r>
                              <m:r>
                                <a:rPr lang="en-US" altLang="zh-CN" b="0" i="1" smtClean="0">
                                  <a:solidFill>
                                    <a:schemeClr val="accent1"/>
                                  </a:solidFill>
                                  <a:latin typeface="Cambria Math" panose="02040503050406030204" pitchFamily="18" charset="0"/>
                                  <a:ea typeface="方正正粗黑_GBK" panose="02000500000000000000" charset="-122"/>
                                  <a:sym typeface="+mn-ea"/>
                                </a:rPr>
                                <m:t>=1</m:t>
                              </m:r>
                            </m:sub>
                            <m:sup>
                              <m:r>
                                <a:rPr lang="en-US" altLang="zh-CN" b="0" i="1" smtClean="0">
                                  <a:solidFill>
                                    <a:schemeClr val="accent1"/>
                                  </a:solidFill>
                                  <a:latin typeface="Cambria Math" panose="02040503050406030204" pitchFamily="18" charset="0"/>
                                  <a:ea typeface="方正正粗黑_GBK" panose="02000500000000000000" charset="-122"/>
                                  <a:sym typeface="+mn-ea"/>
                                </a:rPr>
                                <m:t>𝑛</m:t>
                              </m:r>
                            </m:sup>
                            <m:e>
                              <m:r>
                                <m:rPr>
                                  <m:sty m:val="p"/>
                                </m:rPr>
                                <a:rPr lang="en-US" altLang="zh-CN">
                                  <a:solidFill>
                                    <a:schemeClr val="accent1"/>
                                  </a:solidFill>
                                  <a:latin typeface="Cambria Math" panose="02040503050406030204" pitchFamily="18" charset="0"/>
                                  <a:ea typeface="方正正粗黑_GBK" panose="02000500000000000000" charset="-122"/>
                                  <a:cs typeface="方正正粗黑_GBK" panose="02000500000000000000" charset="-122"/>
                                  <a:sym typeface="+mn-ea"/>
                                </a:rPr>
                                <m:t>∇</m:t>
                              </m:r>
                              <m:r>
                                <a:rPr lang="en-US" altLang="zh-CN" i="1">
                                  <a:solidFill>
                                    <a:schemeClr val="accent1"/>
                                  </a:solidFill>
                                  <a:latin typeface="Cambria Math" panose="02040503050406030204" pitchFamily="18" charset="0"/>
                                  <a:ea typeface="方正正粗黑_GBK" panose="02000500000000000000" charset="-122"/>
                                  <a:cs typeface="方正正粗黑_GBK" panose="02000500000000000000" charset="-122"/>
                                  <a:sym typeface="+mn-ea"/>
                                </a:rPr>
                                <m:t>𝑓</m:t>
                              </m:r>
                              <m:d>
                                <m:dPr>
                                  <m:ctrlPr>
                                    <a:rPr lang="en-US" altLang="zh-CN" i="1">
                                      <a:solidFill>
                                        <a:schemeClr val="accent1"/>
                                      </a:solidFill>
                                      <a:latin typeface="Cambria Math" panose="02040503050406030204" pitchFamily="18" charset="0"/>
                                      <a:ea typeface="方正正粗黑_GBK" panose="02000500000000000000" charset="-122"/>
                                      <a:cs typeface="方正正粗黑_GBK" panose="02000500000000000000" charset="-122"/>
                                      <a:sym typeface="+mn-ea"/>
                                    </a:rPr>
                                  </m:ctrlPr>
                                </m:dPr>
                                <m:e>
                                  <m:sSub>
                                    <m:sSubPr>
                                      <m:ctrlPr>
                                        <a:rPr lang="en-US" altLang="zh-CN" b="0" i="1" smtClean="0">
                                          <a:solidFill>
                                            <a:schemeClr val="accent1"/>
                                          </a:solidFill>
                                          <a:latin typeface="Cambria Math" panose="02040503050406030204" pitchFamily="18" charset="0"/>
                                          <a:ea typeface="方正正粗黑_GBK" panose="02000500000000000000" charset="-122"/>
                                          <a:cs typeface="方正正粗黑_GBK" panose="02000500000000000000" charset="-122"/>
                                          <a:sym typeface="+mn-ea"/>
                                        </a:rPr>
                                      </m:ctrlPr>
                                    </m:sSubPr>
                                    <m:e>
                                      <m:r>
                                        <a:rPr lang="en-US" altLang="zh-CN" b="0" i="1" smtClean="0">
                                          <a:solidFill>
                                            <a:schemeClr val="accent1"/>
                                          </a:solidFill>
                                          <a:latin typeface="Cambria Math" panose="02040503050406030204" pitchFamily="18" charset="0"/>
                                          <a:ea typeface="方正正粗黑_GBK" panose="02000500000000000000" charset="-122"/>
                                          <a:cs typeface="方正正粗黑_GBK" panose="02000500000000000000" charset="-122"/>
                                          <a:sym typeface="+mn-ea"/>
                                        </a:rPr>
                                        <m:t>𝑥</m:t>
                                      </m:r>
                                    </m:e>
                                    <m:sub>
                                      <m:r>
                                        <a:rPr lang="en-US" altLang="zh-CN" b="0" i="1" smtClean="0">
                                          <a:solidFill>
                                            <a:schemeClr val="accent1"/>
                                          </a:solidFill>
                                          <a:latin typeface="Cambria Math" panose="02040503050406030204" pitchFamily="18" charset="0"/>
                                          <a:ea typeface="方正正粗黑_GBK" panose="02000500000000000000" charset="-122"/>
                                          <a:cs typeface="方正正粗黑_GBK" panose="02000500000000000000" charset="-122"/>
                                          <a:sym typeface="+mn-ea"/>
                                        </a:rPr>
                                        <m:t>𝑖</m:t>
                                      </m:r>
                                    </m:sub>
                                  </m:sSub>
                                  <m:r>
                                    <a:rPr lang="en-US" altLang="zh-CN" b="0" i="1" smtClean="0">
                                      <a:solidFill>
                                        <a:schemeClr val="accent1"/>
                                      </a:solidFill>
                                      <a:latin typeface="Cambria Math" panose="02040503050406030204" pitchFamily="18" charset="0"/>
                                      <a:ea typeface="方正正粗黑_GBK" panose="02000500000000000000" charset="-122"/>
                                      <a:cs typeface="方正正粗黑_GBK" panose="02000500000000000000" charset="-122"/>
                                      <a:sym typeface="+mn-ea"/>
                                    </a:rPr>
                                    <m:t>;</m:t>
                                  </m:r>
                                  <m:sSub>
                                    <m:sSubPr>
                                      <m:ctrlPr>
                                        <a:rPr lang="en-US" altLang="zh-CN" i="1">
                                          <a:solidFill>
                                            <a:schemeClr val="accent1"/>
                                          </a:solidFill>
                                          <a:latin typeface="Cambria Math" panose="02040503050406030204" pitchFamily="18" charset="0"/>
                                          <a:ea typeface="方正正粗黑_GBK" panose="02000500000000000000" charset="-122"/>
                                          <a:cs typeface="方正正粗黑_GBK" panose="02000500000000000000" charset="-122"/>
                                          <a:sym typeface="+mn-ea"/>
                                        </a:rPr>
                                      </m:ctrlPr>
                                    </m:sSubPr>
                                    <m:e>
                                      <m:r>
                                        <a:rPr lang="en-US" altLang="zh-CN" i="1">
                                          <a:solidFill>
                                            <a:schemeClr val="accent1"/>
                                          </a:solidFill>
                                          <a:latin typeface="Cambria Math" panose="02040503050406030204" pitchFamily="18" charset="0"/>
                                          <a:ea typeface="方正正粗黑_GBK" panose="02000500000000000000" charset="-122"/>
                                          <a:cs typeface="方正正粗黑_GBK" panose="02000500000000000000" charset="-122"/>
                                          <a:sym typeface="+mn-ea"/>
                                        </a:rPr>
                                        <m:t>𝜃</m:t>
                                      </m:r>
                                    </m:e>
                                    <m:sub>
                                      <m:r>
                                        <a:rPr lang="en-US" altLang="zh-CN" i="1">
                                          <a:solidFill>
                                            <a:schemeClr val="accent1"/>
                                          </a:solidFill>
                                          <a:latin typeface="Cambria Math" panose="02040503050406030204" pitchFamily="18" charset="0"/>
                                          <a:ea typeface="方正正粗黑_GBK" panose="02000500000000000000" charset="-122"/>
                                          <a:cs typeface="方正正粗黑_GBK" panose="02000500000000000000" charset="-122"/>
                                          <a:sym typeface="+mn-ea"/>
                                        </a:rPr>
                                        <m:t>𝑡</m:t>
                                      </m:r>
                                    </m:sub>
                                  </m:sSub>
                                </m:e>
                              </m:d>
                            </m:e>
                          </m:nary>
                        </m:num>
                        <m:den>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𝑛</m:t>
                          </m:r>
                        </m:den>
                      </m:f>
                    </m:oMath>
                  </m:oMathPara>
                </a14:m>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3" name="文本框 2">
                <a:extLst>
                  <a:ext uri="{FF2B5EF4-FFF2-40B4-BE49-F238E27FC236}">
                    <a16:creationId xmlns:a16="http://schemas.microsoft.com/office/drawing/2014/main" id="{2A2DC683-E178-54D9-06CB-1B651EE1C1AD}"/>
                  </a:ext>
                </a:extLst>
              </p:cNvPr>
              <p:cNvSpPr txBox="1">
                <a:spLocks noRot="1" noChangeAspect="1" noMove="1" noResize="1" noEditPoints="1" noAdjustHandles="1" noChangeArrowheads="1" noChangeShapeType="1" noTextEdit="1"/>
              </p:cNvSpPr>
              <p:nvPr/>
            </p:nvSpPr>
            <p:spPr>
              <a:xfrm>
                <a:off x="1260354" y="2278913"/>
                <a:ext cx="11165600" cy="2805768"/>
              </a:xfrm>
              <a:prstGeom prst="rect">
                <a:avLst/>
              </a:prstGeom>
              <a:blipFill>
                <a:blip r:embed="rId3"/>
                <a:stretch>
                  <a:fillRect l="-492" t="-1304"/>
                </a:stretch>
              </a:blipFill>
            </p:spPr>
            <p:txBody>
              <a:bodyPr/>
              <a:lstStyle/>
              <a:p>
                <a:r>
                  <a:rPr lang="zh-CN" altLang="en-US">
                    <a:noFill/>
                  </a:rPr>
                  <a:t> </a:t>
                </a:r>
              </a:p>
            </p:txBody>
          </p:sp>
        </mc:Fallback>
      </mc:AlternateContent>
      <p:sp>
        <p:nvSpPr>
          <p:cNvPr id="8" name="文本框 7">
            <a:extLst>
              <a:ext uri="{FF2B5EF4-FFF2-40B4-BE49-F238E27FC236}">
                <a16:creationId xmlns:a16="http://schemas.microsoft.com/office/drawing/2014/main" id="{DEF4DC77-4DDD-2CCE-E994-D18048AA7DDF}"/>
              </a:ext>
            </a:extLst>
          </p:cNvPr>
          <p:cNvSpPr txBox="1"/>
          <p:nvPr/>
        </p:nvSpPr>
        <p:spPr>
          <a:xfrm>
            <a:off x="11142088" y="5781047"/>
            <a:ext cx="413377" cy="230832"/>
          </a:xfrm>
          <a:prstGeom prst="rect">
            <a:avLst/>
          </a:prstGeom>
          <a:noFill/>
        </p:spPr>
        <p:txBody>
          <a:bodyPr wrap="square" rtlCol="0">
            <a:spAutoFit/>
          </a:bodyPr>
          <a:lstStyle/>
          <a:p>
            <a:pPr algn="ctr"/>
            <a:r>
              <a:rPr lang="en-US" altLang="zh-CN"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10</a:t>
            </a:r>
            <a:endParaRPr lang="zh-CN" altLang="en-US"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p:spTree>
    <p:extLst>
      <p:ext uri="{BB962C8B-B14F-4D97-AF65-F5344CB8AC3E}">
        <p14:creationId xmlns:p14="http://schemas.microsoft.com/office/powerpoint/2010/main" val="117869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563794" y="883371"/>
            <a:ext cx="5064412" cy="584775"/>
          </a:xfrm>
          <a:prstGeom prst="rect">
            <a:avLst/>
          </a:prstGeom>
          <a:noFill/>
        </p:spPr>
        <p:txBody>
          <a:bodyPr wrap="square" rtlCol="0">
            <a:spAutoFit/>
          </a:bodyPr>
          <a:lstStyle/>
          <a:p>
            <a:pPr algn="ctr"/>
            <a:r>
              <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聚合查询（</a:t>
            </a:r>
            <a:r>
              <a:rPr lang="en-US" altLang="zh-CN"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Sum</a:t>
            </a:r>
            <a:r>
              <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a:t>
            </a:r>
            <a:endPar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endParaRPr>
          </a:p>
        </p:txBody>
      </p:sp>
      <p:sp>
        <p:nvSpPr>
          <p:cNvPr id="2" name="圆角矩形 1"/>
          <p:cNvSpPr/>
          <p:nvPr/>
        </p:nvSpPr>
        <p:spPr>
          <a:xfrm>
            <a:off x="748983" y="1718310"/>
            <a:ext cx="10694035" cy="4618355"/>
          </a:xfrm>
          <a:prstGeom prst="roundRect">
            <a:avLst>
              <a:gd name="adj" fmla="val 4468"/>
            </a:avLst>
          </a:prstGeom>
          <a:solidFill>
            <a:schemeClr val="bg1">
              <a:alpha val="7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2A2DC683-E178-54D9-06CB-1B651EE1C1AD}"/>
                  </a:ext>
                </a:extLst>
              </p:cNvPr>
              <p:cNvSpPr txBox="1"/>
              <p:nvPr/>
            </p:nvSpPr>
            <p:spPr>
              <a:xfrm>
                <a:off x="1260354" y="2278913"/>
                <a:ext cx="11165600" cy="2805768"/>
              </a:xfrm>
              <a:prstGeom prst="rect">
                <a:avLst/>
              </a:prstGeom>
              <a:noFill/>
            </p:spPr>
            <p:txBody>
              <a:bodyPr wrap="square" rtlCol="0">
                <a:spAutoFit/>
              </a:bodyPr>
              <a:lstStyle/>
              <a:p>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例</a:t>
                </a: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1</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：某公司查询一年销售额</a:t>
                </a: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endParaRPr lang="en-US" altLang="zh-CN" sz="1400" dirty="0">
                  <a:solidFill>
                    <a:srgbClr val="002D6D"/>
                  </a:solidFill>
                  <a:latin typeface="方正正粗黑_GBK" panose="02000500000000000000" charset="-122"/>
                  <a:ea typeface="方正正粗黑_GBK" panose="02000500000000000000" charset="-122"/>
                  <a:sym typeface="+mn-ea"/>
                </a:endParaRPr>
              </a:p>
              <a:p>
                <a:r>
                  <a:rPr lang="en-US" altLang="zh-CN" sz="1400" dirty="0">
                    <a:solidFill>
                      <a:srgbClr val="002D6D"/>
                    </a:solidFill>
                    <a:latin typeface="方正正粗黑_GBK" panose="02000500000000000000" charset="-122"/>
                    <a:ea typeface="方正正粗黑_GBK" panose="02000500000000000000" charset="-122"/>
                    <a:sym typeface="+mn-ea"/>
                  </a:rPr>
                  <a:t>SELECT </a:t>
                </a:r>
                <a:r>
                  <a:rPr lang="en-US" altLang="zh-CN" sz="1400" dirty="0">
                    <a:solidFill>
                      <a:schemeClr val="accent1"/>
                    </a:solidFill>
                    <a:latin typeface="方正正粗黑_GBK" panose="02000500000000000000" charset="-122"/>
                    <a:ea typeface="方正正粗黑_GBK" panose="02000500000000000000" charset="-122"/>
                    <a:sym typeface="+mn-ea"/>
                  </a:rPr>
                  <a:t>SUM</a:t>
                </a:r>
                <a:r>
                  <a:rPr lang="en-US" altLang="zh-CN" sz="1400" dirty="0">
                    <a:solidFill>
                      <a:srgbClr val="002D6D"/>
                    </a:solidFill>
                    <a:latin typeface="方正正粗黑_GBK" panose="02000500000000000000" charset="-122"/>
                    <a:ea typeface="方正正粗黑_GBK" panose="02000500000000000000" charset="-122"/>
                    <a:sym typeface="+mn-ea"/>
                  </a:rPr>
                  <a:t>(price * quantity)</a:t>
                </a:r>
              </a:p>
              <a:p>
                <a:r>
                  <a:rPr lang="en-US" altLang="zh-CN" sz="1400" dirty="0">
                    <a:solidFill>
                      <a:srgbClr val="002D6D"/>
                    </a:solidFill>
                    <a:latin typeface="方正正粗黑_GBK" panose="02000500000000000000" charset="-122"/>
                    <a:ea typeface="方正正粗黑_GBK" panose="02000500000000000000" charset="-122"/>
                    <a:sym typeface="+mn-ea"/>
                  </a:rPr>
                  <a:t>FROM sales</a:t>
                </a:r>
              </a:p>
              <a:p>
                <a:r>
                  <a:rPr lang="en-US" altLang="zh-CN" sz="1400" dirty="0">
                    <a:solidFill>
                      <a:srgbClr val="002D6D"/>
                    </a:solidFill>
                    <a:latin typeface="方正正粗黑_GBK" panose="02000500000000000000" charset="-122"/>
                    <a:ea typeface="方正正粗黑_GBK" panose="02000500000000000000" charset="-122"/>
                    <a:sym typeface="+mn-ea"/>
                  </a:rPr>
                  <a:t>WHERE year(</a:t>
                </a:r>
                <a:r>
                  <a:rPr lang="en-US" altLang="zh-CN" sz="1400" dirty="0" err="1">
                    <a:solidFill>
                      <a:srgbClr val="002D6D"/>
                    </a:solidFill>
                    <a:latin typeface="方正正粗黑_GBK" panose="02000500000000000000" charset="-122"/>
                    <a:ea typeface="方正正粗黑_GBK" panose="02000500000000000000" charset="-122"/>
                    <a:sym typeface="+mn-ea"/>
                  </a:rPr>
                  <a:t>orderdate</a:t>
                </a:r>
                <a:r>
                  <a:rPr lang="en-US" altLang="zh-CN" sz="1400" dirty="0">
                    <a:solidFill>
                      <a:srgbClr val="002D6D"/>
                    </a:solidFill>
                    <a:latin typeface="方正正粗黑_GBK" panose="02000500000000000000" charset="-122"/>
                    <a:ea typeface="方正正粗黑_GBK" panose="02000500000000000000" charset="-122"/>
                    <a:sym typeface="+mn-ea"/>
                  </a:rPr>
                  <a:t>) = 2025</a:t>
                </a:r>
              </a:p>
              <a:p>
                <a:endParaRPr lang="en-US" altLang="zh-CN" sz="1400" dirty="0">
                  <a:solidFill>
                    <a:srgbClr val="002D6D"/>
                  </a:solidFill>
                  <a:latin typeface="方正正粗黑_GBK" panose="02000500000000000000" charset="-122"/>
                  <a:ea typeface="方正正粗黑_GBK" panose="02000500000000000000" charset="-122"/>
                  <a:sym typeface="+mn-ea"/>
                </a:endParaRPr>
              </a:p>
              <a:p>
                <a:endParaRPr lang="en-US" altLang="zh-CN" sz="1400" dirty="0">
                  <a:solidFill>
                    <a:srgbClr val="002D6D"/>
                  </a:solidFill>
                  <a:latin typeface="方正正粗黑_GBK" panose="02000500000000000000" charset="-122"/>
                  <a:ea typeface="方正正粗黑_GBK" panose="02000500000000000000" charset="-122"/>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例</a:t>
                </a:r>
                <a:r>
                  <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2</a:t>
                </a:r>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：随机梯度下降（</a:t>
                </a:r>
                <a:r>
                  <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SGD</a:t>
                </a:r>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）中计算平均梯度</a:t>
                </a:r>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pPr lvl="0">
                  <a:defRPr/>
                </a:pPr>
                <a14:m>
                  <m:oMathPara xmlns:m="http://schemas.openxmlformats.org/officeDocument/2006/math">
                    <m:oMathParaPr>
                      <m:jc m:val="left"/>
                    </m:oMathParaPr>
                    <m:oMath xmlns:m="http://schemas.openxmlformats.org/officeDocument/2006/math">
                      <m:sSub>
                        <m:sSubPr>
                          <m:ctrlP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ctrlPr>
                        </m:sSubPr>
                        <m:e>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𝜃</m:t>
                          </m:r>
                        </m:e>
                        <m:sub>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𝑡</m:t>
                          </m:r>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+1</m:t>
                          </m:r>
                        </m:sub>
                      </m:sSub>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m:t>
                      </m:r>
                      <m:sSub>
                        <m:sSubPr>
                          <m:ctrlP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ctrlPr>
                        </m:sSubPr>
                        <m:e>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𝜃</m:t>
                          </m:r>
                        </m:e>
                        <m:sub>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𝑡</m:t>
                          </m:r>
                        </m:sub>
                      </m:sSub>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m:t>
                      </m:r>
                      <m:sSub>
                        <m:sSubPr>
                          <m:ctrlP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ctrlPr>
                        </m:sSubPr>
                        <m:e>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𝜂</m:t>
                          </m:r>
                        </m:e>
                        <m:sub>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𝑡</m:t>
                          </m:r>
                        </m:sub>
                      </m:sSub>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m:t>
                      </m:r>
                      <m:f>
                        <m:fPr>
                          <m:ctrlP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ctrlPr>
                        </m:fPr>
                        <m:num>
                          <m:nary>
                            <m:naryPr>
                              <m:chr m:val="∑"/>
                              <m:limLoc m:val="subSup"/>
                              <m:ctrlPr>
                                <a:rPr lang="en-US" altLang="zh-CN" i="1" smtClean="0">
                                  <a:solidFill>
                                    <a:schemeClr val="accent1"/>
                                  </a:solidFill>
                                  <a:latin typeface="Cambria Math" panose="02040503050406030204" pitchFamily="18" charset="0"/>
                                  <a:ea typeface="方正正粗黑_GBK" panose="02000500000000000000" charset="-122"/>
                                  <a:sym typeface="+mn-ea"/>
                                </a:rPr>
                              </m:ctrlPr>
                            </m:naryPr>
                            <m:sub>
                              <m:r>
                                <m:rPr>
                                  <m:brk m:alnAt="25"/>
                                </m:rPr>
                                <a:rPr lang="en-US" altLang="zh-CN" b="0" i="1" smtClean="0">
                                  <a:solidFill>
                                    <a:schemeClr val="accent1"/>
                                  </a:solidFill>
                                  <a:latin typeface="Cambria Math" panose="02040503050406030204" pitchFamily="18" charset="0"/>
                                  <a:ea typeface="方正正粗黑_GBK" panose="02000500000000000000" charset="-122"/>
                                  <a:sym typeface="+mn-ea"/>
                                </a:rPr>
                                <m:t>𝑖</m:t>
                              </m:r>
                              <m:r>
                                <a:rPr lang="en-US" altLang="zh-CN" b="0" i="1" smtClean="0">
                                  <a:solidFill>
                                    <a:schemeClr val="accent1"/>
                                  </a:solidFill>
                                  <a:latin typeface="Cambria Math" panose="02040503050406030204" pitchFamily="18" charset="0"/>
                                  <a:ea typeface="方正正粗黑_GBK" panose="02000500000000000000" charset="-122"/>
                                  <a:sym typeface="+mn-ea"/>
                                </a:rPr>
                                <m:t>=1</m:t>
                              </m:r>
                            </m:sub>
                            <m:sup>
                              <m:r>
                                <a:rPr lang="en-US" altLang="zh-CN" b="0" i="1" smtClean="0">
                                  <a:solidFill>
                                    <a:schemeClr val="accent1"/>
                                  </a:solidFill>
                                  <a:latin typeface="Cambria Math" panose="02040503050406030204" pitchFamily="18" charset="0"/>
                                  <a:ea typeface="方正正粗黑_GBK" panose="02000500000000000000" charset="-122"/>
                                  <a:sym typeface="+mn-ea"/>
                                </a:rPr>
                                <m:t>𝑛</m:t>
                              </m:r>
                            </m:sup>
                            <m:e>
                              <m:r>
                                <m:rPr>
                                  <m:sty m:val="p"/>
                                </m:rPr>
                                <a:rPr lang="en-US" altLang="zh-CN">
                                  <a:solidFill>
                                    <a:schemeClr val="accent1"/>
                                  </a:solidFill>
                                  <a:latin typeface="Cambria Math" panose="02040503050406030204" pitchFamily="18" charset="0"/>
                                  <a:ea typeface="方正正粗黑_GBK" panose="02000500000000000000" charset="-122"/>
                                  <a:cs typeface="方正正粗黑_GBK" panose="02000500000000000000" charset="-122"/>
                                  <a:sym typeface="+mn-ea"/>
                                </a:rPr>
                                <m:t>∇</m:t>
                              </m:r>
                              <m:r>
                                <a:rPr lang="en-US" altLang="zh-CN" i="1">
                                  <a:solidFill>
                                    <a:schemeClr val="accent1"/>
                                  </a:solidFill>
                                  <a:latin typeface="Cambria Math" panose="02040503050406030204" pitchFamily="18" charset="0"/>
                                  <a:ea typeface="方正正粗黑_GBK" panose="02000500000000000000" charset="-122"/>
                                  <a:cs typeface="方正正粗黑_GBK" panose="02000500000000000000" charset="-122"/>
                                  <a:sym typeface="+mn-ea"/>
                                </a:rPr>
                                <m:t>𝑓</m:t>
                              </m:r>
                              <m:d>
                                <m:dPr>
                                  <m:ctrlPr>
                                    <a:rPr lang="en-US" altLang="zh-CN" i="1">
                                      <a:solidFill>
                                        <a:schemeClr val="accent1"/>
                                      </a:solidFill>
                                      <a:latin typeface="Cambria Math" panose="02040503050406030204" pitchFamily="18" charset="0"/>
                                      <a:ea typeface="方正正粗黑_GBK" panose="02000500000000000000" charset="-122"/>
                                      <a:cs typeface="方正正粗黑_GBK" panose="02000500000000000000" charset="-122"/>
                                      <a:sym typeface="+mn-ea"/>
                                    </a:rPr>
                                  </m:ctrlPr>
                                </m:dPr>
                                <m:e>
                                  <m:sSub>
                                    <m:sSubPr>
                                      <m:ctrlPr>
                                        <a:rPr lang="en-US" altLang="zh-CN" b="0" i="1" smtClean="0">
                                          <a:solidFill>
                                            <a:schemeClr val="accent1"/>
                                          </a:solidFill>
                                          <a:latin typeface="Cambria Math" panose="02040503050406030204" pitchFamily="18" charset="0"/>
                                          <a:ea typeface="方正正粗黑_GBK" panose="02000500000000000000" charset="-122"/>
                                          <a:cs typeface="方正正粗黑_GBK" panose="02000500000000000000" charset="-122"/>
                                          <a:sym typeface="+mn-ea"/>
                                        </a:rPr>
                                      </m:ctrlPr>
                                    </m:sSubPr>
                                    <m:e>
                                      <m:r>
                                        <a:rPr lang="en-US" altLang="zh-CN" b="0" i="1" smtClean="0">
                                          <a:solidFill>
                                            <a:schemeClr val="accent1"/>
                                          </a:solidFill>
                                          <a:latin typeface="Cambria Math" panose="02040503050406030204" pitchFamily="18" charset="0"/>
                                          <a:ea typeface="方正正粗黑_GBK" panose="02000500000000000000" charset="-122"/>
                                          <a:cs typeface="方正正粗黑_GBK" panose="02000500000000000000" charset="-122"/>
                                          <a:sym typeface="+mn-ea"/>
                                        </a:rPr>
                                        <m:t>𝑥</m:t>
                                      </m:r>
                                    </m:e>
                                    <m:sub>
                                      <m:r>
                                        <a:rPr lang="en-US" altLang="zh-CN" b="0" i="1" smtClean="0">
                                          <a:solidFill>
                                            <a:schemeClr val="accent1"/>
                                          </a:solidFill>
                                          <a:latin typeface="Cambria Math" panose="02040503050406030204" pitchFamily="18" charset="0"/>
                                          <a:ea typeface="方正正粗黑_GBK" panose="02000500000000000000" charset="-122"/>
                                          <a:cs typeface="方正正粗黑_GBK" panose="02000500000000000000" charset="-122"/>
                                          <a:sym typeface="+mn-ea"/>
                                        </a:rPr>
                                        <m:t>𝑖</m:t>
                                      </m:r>
                                    </m:sub>
                                  </m:sSub>
                                  <m:r>
                                    <a:rPr lang="en-US" altLang="zh-CN" b="0" i="1" smtClean="0">
                                      <a:solidFill>
                                        <a:schemeClr val="accent1"/>
                                      </a:solidFill>
                                      <a:latin typeface="Cambria Math" panose="02040503050406030204" pitchFamily="18" charset="0"/>
                                      <a:ea typeface="方正正粗黑_GBK" panose="02000500000000000000" charset="-122"/>
                                      <a:cs typeface="方正正粗黑_GBK" panose="02000500000000000000" charset="-122"/>
                                      <a:sym typeface="+mn-ea"/>
                                    </a:rPr>
                                    <m:t>;</m:t>
                                  </m:r>
                                  <m:sSub>
                                    <m:sSubPr>
                                      <m:ctrlPr>
                                        <a:rPr lang="en-US" altLang="zh-CN" i="1">
                                          <a:solidFill>
                                            <a:schemeClr val="accent1"/>
                                          </a:solidFill>
                                          <a:latin typeface="Cambria Math" panose="02040503050406030204" pitchFamily="18" charset="0"/>
                                          <a:ea typeface="方正正粗黑_GBK" panose="02000500000000000000" charset="-122"/>
                                          <a:cs typeface="方正正粗黑_GBK" panose="02000500000000000000" charset="-122"/>
                                          <a:sym typeface="+mn-ea"/>
                                        </a:rPr>
                                      </m:ctrlPr>
                                    </m:sSubPr>
                                    <m:e>
                                      <m:r>
                                        <a:rPr lang="en-US" altLang="zh-CN" i="1">
                                          <a:solidFill>
                                            <a:schemeClr val="accent1"/>
                                          </a:solidFill>
                                          <a:latin typeface="Cambria Math" panose="02040503050406030204" pitchFamily="18" charset="0"/>
                                          <a:ea typeface="方正正粗黑_GBK" panose="02000500000000000000" charset="-122"/>
                                          <a:cs typeface="方正正粗黑_GBK" panose="02000500000000000000" charset="-122"/>
                                          <a:sym typeface="+mn-ea"/>
                                        </a:rPr>
                                        <m:t>𝜃</m:t>
                                      </m:r>
                                    </m:e>
                                    <m:sub>
                                      <m:r>
                                        <a:rPr lang="en-US" altLang="zh-CN" i="1">
                                          <a:solidFill>
                                            <a:schemeClr val="accent1"/>
                                          </a:solidFill>
                                          <a:latin typeface="Cambria Math" panose="02040503050406030204" pitchFamily="18" charset="0"/>
                                          <a:ea typeface="方正正粗黑_GBK" panose="02000500000000000000" charset="-122"/>
                                          <a:cs typeface="方正正粗黑_GBK" panose="02000500000000000000" charset="-122"/>
                                          <a:sym typeface="+mn-ea"/>
                                        </a:rPr>
                                        <m:t>𝑡</m:t>
                                      </m:r>
                                    </m:sub>
                                  </m:sSub>
                                </m:e>
                              </m:d>
                            </m:e>
                          </m:nary>
                        </m:num>
                        <m:den>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𝑛</m:t>
                          </m:r>
                        </m:den>
                      </m:f>
                    </m:oMath>
                  </m:oMathPara>
                </a14:m>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3" name="文本框 2">
                <a:extLst>
                  <a:ext uri="{FF2B5EF4-FFF2-40B4-BE49-F238E27FC236}">
                    <a16:creationId xmlns:a16="http://schemas.microsoft.com/office/drawing/2014/main" id="{2A2DC683-E178-54D9-06CB-1B651EE1C1AD}"/>
                  </a:ext>
                </a:extLst>
              </p:cNvPr>
              <p:cNvSpPr txBox="1">
                <a:spLocks noRot="1" noChangeAspect="1" noMove="1" noResize="1" noEditPoints="1" noAdjustHandles="1" noChangeArrowheads="1" noChangeShapeType="1" noTextEdit="1"/>
              </p:cNvSpPr>
              <p:nvPr/>
            </p:nvSpPr>
            <p:spPr>
              <a:xfrm>
                <a:off x="1260354" y="2278913"/>
                <a:ext cx="11165600" cy="2805768"/>
              </a:xfrm>
              <a:prstGeom prst="rect">
                <a:avLst/>
              </a:prstGeom>
              <a:blipFill>
                <a:blip r:embed="rId3"/>
                <a:stretch>
                  <a:fillRect l="-492" t="-130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圆角矩形 1">
                <a:extLst>
                  <a:ext uri="{FF2B5EF4-FFF2-40B4-BE49-F238E27FC236}">
                    <a16:creationId xmlns:a16="http://schemas.microsoft.com/office/drawing/2014/main" id="{4EAE3282-94F2-791C-C15E-04D639292F85}"/>
                  </a:ext>
                </a:extLst>
              </p:cNvPr>
              <p:cNvSpPr/>
              <p:nvPr/>
            </p:nvSpPr>
            <p:spPr>
              <a:xfrm>
                <a:off x="983599" y="5273244"/>
                <a:ext cx="10270936" cy="874858"/>
              </a:xfrm>
              <a:prstGeom prst="roundRect">
                <a:avLst>
                  <a:gd name="adj" fmla="val 4468"/>
                </a:avLst>
              </a:prstGeom>
              <a:solidFill>
                <a:schemeClr val="bg1">
                  <a:alpha val="7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Laplace</a:t>
                </a:r>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机制：若查询敏感度为</a:t>
                </a:r>
                <a14:m>
                  <m:oMath xmlns:m="http://schemas.openxmlformats.org/officeDocument/2006/math">
                    <m:r>
                      <m:rPr>
                        <m:sty m:val="p"/>
                      </m:rPr>
                      <a:rPr kumimoji="0" lang="en-US" altLang="zh-CN" sz="1800" b="0" i="0"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Δ</m:t>
                    </m:r>
                    <m:r>
                      <a:rPr lang="zh-CN" altLang="en-US"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m:t>
                    </m:r>
                  </m:oMath>
                </a14:m>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则算法</a:t>
                </a:r>
                <a14:m>
                  <m:oMath xmlns:m="http://schemas.openxmlformats.org/officeDocument/2006/math">
                    <m:r>
                      <a:rPr kumimoji="0" lang="en-US" altLang="zh-CN" sz="1800" b="0" i="1"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𝑀</m:t>
                    </m:r>
                    <m:d>
                      <m:dPr>
                        <m:ctrlPr>
                          <a:rPr kumimoji="0" lang="en-US" altLang="zh-CN" sz="1800" b="0" i="1"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ctrlPr>
                      </m:dPr>
                      <m:e>
                        <m:r>
                          <a:rPr kumimoji="0" lang="en-US" altLang="zh-CN" sz="1800" b="0" i="1"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𝐷</m:t>
                        </m:r>
                      </m:e>
                    </m:d>
                    <m:r>
                      <a:rPr kumimoji="0" lang="en-US" altLang="zh-CN" sz="1800" b="0" i="1"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m:t>
                    </m:r>
                    <m:r>
                      <a:rPr kumimoji="0" lang="en-US" altLang="zh-CN" sz="1800" b="0" i="1"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𝑓</m:t>
                    </m:r>
                    <m:d>
                      <m:dPr>
                        <m:ctrlPr>
                          <a:rPr kumimoji="0" lang="en-US" altLang="zh-CN" sz="1800" b="0" i="1"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ctrlPr>
                      </m:dPr>
                      <m:e>
                        <m:r>
                          <a:rPr kumimoji="0" lang="en-US" altLang="zh-CN" sz="1800" b="0" i="1"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𝐷</m:t>
                        </m:r>
                      </m:e>
                    </m:d>
                    <m:r>
                      <a:rPr kumimoji="0" lang="en-US" altLang="zh-CN" sz="1800" b="0" i="1"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m:t>
                    </m:r>
                    <m:r>
                      <m:rPr>
                        <m:sty m:val="p"/>
                      </m:rPr>
                      <a:rPr kumimoji="0" lang="en-US" altLang="zh-CN" sz="1800" b="0" i="1"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Lap</m:t>
                    </m:r>
                    <m:d>
                      <m:dPr>
                        <m:ctrlPr>
                          <a:rPr kumimoji="0" lang="en-US" altLang="zh-CN" sz="1800" b="0" i="1"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ctrlPr>
                      </m:dPr>
                      <m:e>
                        <m:f>
                          <m:fPr>
                            <m:ctrlPr>
                              <a:rPr kumimoji="0" lang="en-US" altLang="zh-CN" sz="1800" b="0" i="1"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sym typeface="+mn-ea"/>
                              </a:rPr>
                            </m:ctrlPr>
                          </m:fPr>
                          <m:num>
                            <m:r>
                              <m:rPr>
                                <m:sty m:val="p"/>
                              </m:rPr>
                              <a:rPr kumimoji="0" lang="en-US" altLang="zh-CN" sz="1800" b="0" i="0"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sym typeface="+mn-ea"/>
                              </a:rPr>
                              <m:t>Δ</m:t>
                            </m:r>
                          </m:num>
                          <m:den>
                            <m:r>
                              <a:rPr kumimoji="0" lang="en-US" altLang="zh-CN" sz="1800" b="0" i="1"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sym typeface="+mn-ea"/>
                              </a:rPr>
                              <m:t>𝜀</m:t>
                            </m:r>
                          </m:den>
                        </m:f>
                      </m:e>
                    </m:d>
                  </m:oMath>
                </a14:m>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满足</a:t>
                </a:r>
                <a14:m>
                  <m:oMath xmlns:m="http://schemas.openxmlformats.org/officeDocument/2006/math">
                    <m:r>
                      <a:rPr kumimoji="0" lang="en-US" altLang="zh-CN" sz="1800" b="0" i="1"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𝜀</m:t>
                    </m:r>
                  </m:oMath>
                </a14:m>
                <a:r>
                  <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a:t>
                </a:r>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差分隐私</a:t>
                </a:r>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5" name="圆角矩形 1">
                <a:extLst>
                  <a:ext uri="{FF2B5EF4-FFF2-40B4-BE49-F238E27FC236}">
                    <a16:creationId xmlns:a16="http://schemas.microsoft.com/office/drawing/2014/main" id="{4EAE3282-94F2-791C-C15E-04D639292F85}"/>
                  </a:ext>
                </a:extLst>
              </p:cNvPr>
              <p:cNvSpPr>
                <a:spLocks noRot="1" noChangeAspect="1" noMove="1" noResize="1" noEditPoints="1" noAdjustHandles="1" noChangeArrowheads="1" noChangeShapeType="1" noTextEdit="1"/>
              </p:cNvSpPr>
              <p:nvPr/>
            </p:nvSpPr>
            <p:spPr>
              <a:xfrm>
                <a:off x="983599" y="5273244"/>
                <a:ext cx="10270936" cy="874858"/>
              </a:xfrm>
              <a:prstGeom prst="roundRect">
                <a:avLst>
                  <a:gd name="adj" fmla="val 4468"/>
                </a:avLst>
              </a:prstGeom>
              <a:blipFill>
                <a:blip r:embed="rId4"/>
                <a:stretch>
                  <a:fillRect/>
                </a:stretch>
              </a:blipFill>
              <a:ln>
                <a:noFill/>
              </a:ln>
            </p:spPr>
            <p:txBody>
              <a:bodyPr/>
              <a:lstStyle/>
              <a:p>
                <a:r>
                  <a:rPr lang="zh-CN" altLang="en-US">
                    <a:noFill/>
                  </a:rPr>
                  <a:t> </a:t>
                </a:r>
              </a:p>
            </p:txBody>
          </p:sp>
        </mc:Fallback>
      </mc:AlternateContent>
      <p:sp>
        <p:nvSpPr>
          <p:cNvPr id="7" name="文本框 6">
            <a:extLst>
              <a:ext uri="{FF2B5EF4-FFF2-40B4-BE49-F238E27FC236}">
                <a16:creationId xmlns:a16="http://schemas.microsoft.com/office/drawing/2014/main" id="{02D0E0A2-C749-A592-0D63-005DBE9BCEF9}"/>
              </a:ext>
            </a:extLst>
          </p:cNvPr>
          <p:cNvSpPr txBox="1"/>
          <p:nvPr/>
        </p:nvSpPr>
        <p:spPr>
          <a:xfrm>
            <a:off x="11142088" y="5781047"/>
            <a:ext cx="413377" cy="230832"/>
          </a:xfrm>
          <a:prstGeom prst="rect">
            <a:avLst/>
          </a:prstGeom>
          <a:noFill/>
        </p:spPr>
        <p:txBody>
          <a:bodyPr wrap="square" rtlCol="0">
            <a:spAutoFit/>
          </a:bodyPr>
          <a:lstStyle/>
          <a:p>
            <a:pPr algn="ctr"/>
            <a:r>
              <a:rPr lang="en-US" altLang="zh-CN"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10</a:t>
            </a:r>
            <a:endParaRPr lang="zh-CN" altLang="en-US"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p:spTree>
    <p:extLst>
      <p:ext uri="{BB962C8B-B14F-4D97-AF65-F5344CB8AC3E}">
        <p14:creationId xmlns:p14="http://schemas.microsoft.com/office/powerpoint/2010/main" val="1187058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563794" y="883371"/>
            <a:ext cx="5064412" cy="584775"/>
          </a:xfrm>
          <a:prstGeom prst="rect">
            <a:avLst/>
          </a:prstGeom>
          <a:noFill/>
        </p:spPr>
        <p:txBody>
          <a:bodyPr wrap="square" rtlCol="0">
            <a:spAutoFit/>
          </a:bodyPr>
          <a:lstStyle/>
          <a:p>
            <a:pPr algn="ctr"/>
            <a:r>
              <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聚合查询（</a:t>
            </a:r>
            <a:r>
              <a:rPr lang="en-US" altLang="zh-CN"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Sum</a:t>
            </a:r>
            <a:r>
              <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a:t>
            </a:r>
            <a:endPar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endParaRPr>
          </a:p>
        </p:txBody>
      </p:sp>
      <p:sp>
        <p:nvSpPr>
          <p:cNvPr id="2" name="圆角矩形 1"/>
          <p:cNvSpPr/>
          <p:nvPr/>
        </p:nvSpPr>
        <p:spPr>
          <a:xfrm>
            <a:off x="748983" y="1718310"/>
            <a:ext cx="10694035" cy="4618355"/>
          </a:xfrm>
          <a:prstGeom prst="roundRect">
            <a:avLst>
              <a:gd name="adj" fmla="val 4468"/>
            </a:avLst>
          </a:prstGeom>
          <a:solidFill>
            <a:schemeClr val="bg1">
              <a:alpha val="7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2A2DC683-E178-54D9-06CB-1B651EE1C1AD}"/>
                  </a:ext>
                </a:extLst>
              </p:cNvPr>
              <p:cNvSpPr txBox="1"/>
              <p:nvPr/>
            </p:nvSpPr>
            <p:spPr>
              <a:xfrm>
                <a:off x="1260354" y="2278913"/>
                <a:ext cx="11165600" cy="2805768"/>
              </a:xfrm>
              <a:prstGeom prst="rect">
                <a:avLst/>
              </a:prstGeom>
              <a:noFill/>
            </p:spPr>
            <p:txBody>
              <a:bodyPr wrap="square" rtlCol="0">
                <a:spAutoFit/>
              </a:bodyPr>
              <a:lstStyle/>
              <a:p>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例</a:t>
                </a: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1</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：某公司查询一年销售额</a:t>
                </a: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endParaRPr lang="en-US" altLang="zh-CN" sz="1400" dirty="0">
                  <a:solidFill>
                    <a:srgbClr val="002D6D"/>
                  </a:solidFill>
                  <a:latin typeface="方正正粗黑_GBK" panose="02000500000000000000" charset="-122"/>
                  <a:ea typeface="方正正粗黑_GBK" panose="02000500000000000000" charset="-122"/>
                  <a:sym typeface="+mn-ea"/>
                </a:endParaRPr>
              </a:p>
              <a:p>
                <a:r>
                  <a:rPr lang="en-US" altLang="zh-CN" sz="1400" dirty="0">
                    <a:solidFill>
                      <a:srgbClr val="002D6D"/>
                    </a:solidFill>
                    <a:latin typeface="方正正粗黑_GBK" panose="02000500000000000000" charset="-122"/>
                    <a:ea typeface="方正正粗黑_GBK" panose="02000500000000000000" charset="-122"/>
                    <a:sym typeface="+mn-ea"/>
                  </a:rPr>
                  <a:t>SELECT </a:t>
                </a:r>
                <a:r>
                  <a:rPr lang="en-US" altLang="zh-CN" sz="1400" dirty="0">
                    <a:solidFill>
                      <a:schemeClr val="accent1"/>
                    </a:solidFill>
                    <a:latin typeface="方正正粗黑_GBK" panose="02000500000000000000" charset="-122"/>
                    <a:ea typeface="方正正粗黑_GBK" panose="02000500000000000000" charset="-122"/>
                    <a:sym typeface="+mn-ea"/>
                  </a:rPr>
                  <a:t>SUM</a:t>
                </a:r>
                <a:r>
                  <a:rPr lang="en-US" altLang="zh-CN" sz="1400" dirty="0">
                    <a:solidFill>
                      <a:srgbClr val="002D6D"/>
                    </a:solidFill>
                    <a:latin typeface="方正正粗黑_GBK" panose="02000500000000000000" charset="-122"/>
                    <a:ea typeface="方正正粗黑_GBK" panose="02000500000000000000" charset="-122"/>
                    <a:sym typeface="+mn-ea"/>
                  </a:rPr>
                  <a:t>(price * quantity)</a:t>
                </a:r>
              </a:p>
              <a:p>
                <a:r>
                  <a:rPr lang="en-US" altLang="zh-CN" sz="1400" dirty="0">
                    <a:solidFill>
                      <a:srgbClr val="002D6D"/>
                    </a:solidFill>
                    <a:latin typeface="方正正粗黑_GBK" panose="02000500000000000000" charset="-122"/>
                    <a:ea typeface="方正正粗黑_GBK" panose="02000500000000000000" charset="-122"/>
                    <a:sym typeface="+mn-ea"/>
                  </a:rPr>
                  <a:t>FROM sales</a:t>
                </a:r>
              </a:p>
              <a:p>
                <a:r>
                  <a:rPr lang="en-US" altLang="zh-CN" sz="1400" dirty="0">
                    <a:solidFill>
                      <a:srgbClr val="002D6D"/>
                    </a:solidFill>
                    <a:latin typeface="方正正粗黑_GBK" panose="02000500000000000000" charset="-122"/>
                    <a:ea typeface="方正正粗黑_GBK" panose="02000500000000000000" charset="-122"/>
                    <a:sym typeface="+mn-ea"/>
                  </a:rPr>
                  <a:t>WHERE year(</a:t>
                </a:r>
                <a:r>
                  <a:rPr lang="en-US" altLang="zh-CN" sz="1400" dirty="0" err="1">
                    <a:solidFill>
                      <a:srgbClr val="002D6D"/>
                    </a:solidFill>
                    <a:latin typeface="方正正粗黑_GBK" panose="02000500000000000000" charset="-122"/>
                    <a:ea typeface="方正正粗黑_GBK" panose="02000500000000000000" charset="-122"/>
                    <a:sym typeface="+mn-ea"/>
                  </a:rPr>
                  <a:t>orderdate</a:t>
                </a:r>
                <a:r>
                  <a:rPr lang="en-US" altLang="zh-CN" sz="1400" dirty="0">
                    <a:solidFill>
                      <a:srgbClr val="002D6D"/>
                    </a:solidFill>
                    <a:latin typeface="方正正粗黑_GBK" panose="02000500000000000000" charset="-122"/>
                    <a:ea typeface="方正正粗黑_GBK" panose="02000500000000000000" charset="-122"/>
                    <a:sym typeface="+mn-ea"/>
                  </a:rPr>
                  <a:t>) = 2025</a:t>
                </a:r>
              </a:p>
              <a:p>
                <a:endParaRPr lang="en-US" altLang="zh-CN" sz="1400" dirty="0">
                  <a:solidFill>
                    <a:srgbClr val="002D6D"/>
                  </a:solidFill>
                  <a:latin typeface="方正正粗黑_GBK" panose="02000500000000000000" charset="-122"/>
                  <a:ea typeface="方正正粗黑_GBK" panose="02000500000000000000" charset="-122"/>
                  <a:sym typeface="+mn-ea"/>
                </a:endParaRPr>
              </a:p>
              <a:p>
                <a:endParaRPr lang="en-US" altLang="zh-CN" sz="1400" dirty="0">
                  <a:solidFill>
                    <a:srgbClr val="002D6D"/>
                  </a:solidFill>
                  <a:latin typeface="方正正粗黑_GBK" panose="02000500000000000000" charset="-122"/>
                  <a:ea typeface="方正正粗黑_GBK" panose="02000500000000000000" charset="-122"/>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例</a:t>
                </a:r>
                <a:r>
                  <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2</a:t>
                </a:r>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：随机梯度下降（</a:t>
                </a:r>
                <a:r>
                  <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SGD</a:t>
                </a:r>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）中计算平均梯度</a:t>
                </a:r>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pPr lvl="0">
                  <a:defRPr/>
                </a:pPr>
                <a14:m>
                  <m:oMathPara xmlns:m="http://schemas.openxmlformats.org/officeDocument/2006/math">
                    <m:oMathParaPr>
                      <m:jc m:val="left"/>
                    </m:oMathParaPr>
                    <m:oMath xmlns:m="http://schemas.openxmlformats.org/officeDocument/2006/math">
                      <m:sSub>
                        <m:sSubPr>
                          <m:ctrlP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ctrlPr>
                        </m:sSubPr>
                        <m:e>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𝜃</m:t>
                          </m:r>
                        </m:e>
                        <m:sub>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𝑡</m:t>
                          </m:r>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+1</m:t>
                          </m:r>
                        </m:sub>
                      </m:sSub>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m:t>
                      </m:r>
                      <m:sSub>
                        <m:sSubPr>
                          <m:ctrlP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ctrlPr>
                        </m:sSubPr>
                        <m:e>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𝜃</m:t>
                          </m:r>
                        </m:e>
                        <m:sub>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𝑡</m:t>
                          </m:r>
                        </m:sub>
                      </m:sSub>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m:t>
                      </m:r>
                      <m:sSub>
                        <m:sSubPr>
                          <m:ctrlP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ctrlPr>
                        </m:sSubPr>
                        <m:e>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𝜂</m:t>
                          </m:r>
                        </m:e>
                        <m:sub>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𝑡</m:t>
                          </m:r>
                        </m:sub>
                      </m:sSub>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m:t>
                      </m:r>
                      <m:f>
                        <m:fPr>
                          <m:ctrlP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ctrlPr>
                        </m:fPr>
                        <m:num>
                          <m:nary>
                            <m:naryPr>
                              <m:chr m:val="∑"/>
                              <m:limLoc m:val="subSup"/>
                              <m:ctrlPr>
                                <a:rPr lang="en-US" altLang="zh-CN" i="1" smtClean="0">
                                  <a:solidFill>
                                    <a:schemeClr val="accent1"/>
                                  </a:solidFill>
                                  <a:latin typeface="Cambria Math" panose="02040503050406030204" pitchFamily="18" charset="0"/>
                                  <a:ea typeface="方正正粗黑_GBK" panose="02000500000000000000" charset="-122"/>
                                  <a:sym typeface="+mn-ea"/>
                                </a:rPr>
                              </m:ctrlPr>
                            </m:naryPr>
                            <m:sub>
                              <m:r>
                                <m:rPr>
                                  <m:brk m:alnAt="25"/>
                                </m:rPr>
                                <a:rPr lang="en-US" altLang="zh-CN" b="0" i="1" smtClean="0">
                                  <a:solidFill>
                                    <a:schemeClr val="accent1"/>
                                  </a:solidFill>
                                  <a:latin typeface="Cambria Math" panose="02040503050406030204" pitchFamily="18" charset="0"/>
                                  <a:ea typeface="方正正粗黑_GBK" panose="02000500000000000000" charset="-122"/>
                                  <a:sym typeface="+mn-ea"/>
                                </a:rPr>
                                <m:t>𝑖</m:t>
                              </m:r>
                              <m:r>
                                <a:rPr lang="en-US" altLang="zh-CN" b="0" i="1" smtClean="0">
                                  <a:solidFill>
                                    <a:schemeClr val="accent1"/>
                                  </a:solidFill>
                                  <a:latin typeface="Cambria Math" panose="02040503050406030204" pitchFamily="18" charset="0"/>
                                  <a:ea typeface="方正正粗黑_GBK" panose="02000500000000000000" charset="-122"/>
                                  <a:sym typeface="+mn-ea"/>
                                </a:rPr>
                                <m:t>=1</m:t>
                              </m:r>
                            </m:sub>
                            <m:sup>
                              <m:r>
                                <a:rPr lang="en-US" altLang="zh-CN" b="0" i="1" smtClean="0">
                                  <a:solidFill>
                                    <a:schemeClr val="accent1"/>
                                  </a:solidFill>
                                  <a:latin typeface="Cambria Math" panose="02040503050406030204" pitchFamily="18" charset="0"/>
                                  <a:ea typeface="方正正粗黑_GBK" panose="02000500000000000000" charset="-122"/>
                                  <a:sym typeface="+mn-ea"/>
                                </a:rPr>
                                <m:t>𝑛</m:t>
                              </m:r>
                            </m:sup>
                            <m:e>
                              <m:r>
                                <m:rPr>
                                  <m:sty m:val="p"/>
                                </m:rPr>
                                <a:rPr lang="en-US" altLang="zh-CN">
                                  <a:solidFill>
                                    <a:schemeClr val="accent1"/>
                                  </a:solidFill>
                                  <a:latin typeface="Cambria Math" panose="02040503050406030204" pitchFamily="18" charset="0"/>
                                  <a:ea typeface="方正正粗黑_GBK" panose="02000500000000000000" charset="-122"/>
                                  <a:cs typeface="方正正粗黑_GBK" panose="02000500000000000000" charset="-122"/>
                                  <a:sym typeface="+mn-ea"/>
                                </a:rPr>
                                <m:t>∇</m:t>
                              </m:r>
                              <m:r>
                                <a:rPr lang="en-US" altLang="zh-CN" i="1">
                                  <a:solidFill>
                                    <a:schemeClr val="accent1"/>
                                  </a:solidFill>
                                  <a:latin typeface="Cambria Math" panose="02040503050406030204" pitchFamily="18" charset="0"/>
                                  <a:ea typeface="方正正粗黑_GBK" panose="02000500000000000000" charset="-122"/>
                                  <a:cs typeface="方正正粗黑_GBK" panose="02000500000000000000" charset="-122"/>
                                  <a:sym typeface="+mn-ea"/>
                                </a:rPr>
                                <m:t>𝑓</m:t>
                              </m:r>
                              <m:d>
                                <m:dPr>
                                  <m:ctrlPr>
                                    <a:rPr lang="en-US" altLang="zh-CN" i="1">
                                      <a:solidFill>
                                        <a:schemeClr val="accent1"/>
                                      </a:solidFill>
                                      <a:latin typeface="Cambria Math" panose="02040503050406030204" pitchFamily="18" charset="0"/>
                                      <a:ea typeface="方正正粗黑_GBK" panose="02000500000000000000" charset="-122"/>
                                      <a:cs typeface="方正正粗黑_GBK" panose="02000500000000000000" charset="-122"/>
                                      <a:sym typeface="+mn-ea"/>
                                    </a:rPr>
                                  </m:ctrlPr>
                                </m:dPr>
                                <m:e>
                                  <m:sSub>
                                    <m:sSubPr>
                                      <m:ctrlPr>
                                        <a:rPr lang="en-US" altLang="zh-CN" b="0" i="1" smtClean="0">
                                          <a:solidFill>
                                            <a:schemeClr val="accent1"/>
                                          </a:solidFill>
                                          <a:latin typeface="Cambria Math" panose="02040503050406030204" pitchFamily="18" charset="0"/>
                                          <a:ea typeface="方正正粗黑_GBK" panose="02000500000000000000" charset="-122"/>
                                          <a:cs typeface="方正正粗黑_GBK" panose="02000500000000000000" charset="-122"/>
                                          <a:sym typeface="+mn-ea"/>
                                        </a:rPr>
                                      </m:ctrlPr>
                                    </m:sSubPr>
                                    <m:e>
                                      <m:r>
                                        <a:rPr lang="en-US" altLang="zh-CN" b="0" i="1" smtClean="0">
                                          <a:solidFill>
                                            <a:schemeClr val="accent1"/>
                                          </a:solidFill>
                                          <a:latin typeface="Cambria Math" panose="02040503050406030204" pitchFamily="18" charset="0"/>
                                          <a:ea typeface="方正正粗黑_GBK" panose="02000500000000000000" charset="-122"/>
                                          <a:cs typeface="方正正粗黑_GBK" panose="02000500000000000000" charset="-122"/>
                                          <a:sym typeface="+mn-ea"/>
                                        </a:rPr>
                                        <m:t>𝑥</m:t>
                                      </m:r>
                                    </m:e>
                                    <m:sub>
                                      <m:r>
                                        <a:rPr lang="en-US" altLang="zh-CN" b="0" i="1" smtClean="0">
                                          <a:solidFill>
                                            <a:schemeClr val="accent1"/>
                                          </a:solidFill>
                                          <a:latin typeface="Cambria Math" panose="02040503050406030204" pitchFamily="18" charset="0"/>
                                          <a:ea typeface="方正正粗黑_GBK" panose="02000500000000000000" charset="-122"/>
                                          <a:cs typeface="方正正粗黑_GBK" panose="02000500000000000000" charset="-122"/>
                                          <a:sym typeface="+mn-ea"/>
                                        </a:rPr>
                                        <m:t>𝑖</m:t>
                                      </m:r>
                                    </m:sub>
                                  </m:sSub>
                                  <m:r>
                                    <a:rPr lang="en-US" altLang="zh-CN" b="0" i="1" smtClean="0">
                                      <a:solidFill>
                                        <a:schemeClr val="accent1"/>
                                      </a:solidFill>
                                      <a:latin typeface="Cambria Math" panose="02040503050406030204" pitchFamily="18" charset="0"/>
                                      <a:ea typeface="方正正粗黑_GBK" panose="02000500000000000000" charset="-122"/>
                                      <a:cs typeface="方正正粗黑_GBK" panose="02000500000000000000" charset="-122"/>
                                      <a:sym typeface="+mn-ea"/>
                                    </a:rPr>
                                    <m:t>;</m:t>
                                  </m:r>
                                  <m:sSub>
                                    <m:sSubPr>
                                      <m:ctrlPr>
                                        <a:rPr lang="en-US" altLang="zh-CN" i="1">
                                          <a:solidFill>
                                            <a:schemeClr val="accent1"/>
                                          </a:solidFill>
                                          <a:latin typeface="Cambria Math" panose="02040503050406030204" pitchFamily="18" charset="0"/>
                                          <a:ea typeface="方正正粗黑_GBK" panose="02000500000000000000" charset="-122"/>
                                          <a:cs typeface="方正正粗黑_GBK" panose="02000500000000000000" charset="-122"/>
                                          <a:sym typeface="+mn-ea"/>
                                        </a:rPr>
                                      </m:ctrlPr>
                                    </m:sSubPr>
                                    <m:e>
                                      <m:r>
                                        <a:rPr lang="en-US" altLang="zh-CN" i="1">
                                          <a:solidFill>
                                            <a:schemeClr val="accent1"/>
                                          </a:solidFill>
                                          <a:latin typeface="Cambria Math" panose="02040503050406030204" pitchFamily="18" charset="0"/>
                                          <a:ea typeface="方正正粗黑_GBK" panose="02000500000000000000" charset="-122"/>
                                          <a:cs typeface="方正正粗黑_GBK" panose="02000500000000000000" charset="-122"/>
                                          <a:sym typeface="+mn-ea"/>
                                        </a:rPr>
                                        <m:t>𝜃</m:t>
                                      </m:r>
                                    </m:e>
                                    <m:sub>
                                      <m:r>
                                        <a:rPr lang="en-US" altLang="zh-CN" i="1">
                                          <a:solidFill>
                                            <a:schemeClr val="accent1"/>
                                          </a:solidFill>
                                          <a:latin typeface="Cambria Math" panose="02040503050406030204" pitchFamily="18" charset="0"/>
                                          <a:ea typeface="方正正粗黑_GBK" panose="02000500000000000000" charset="-122"/>
                                          <a:cs typeface="方正正粗黑_GBK" panose="02000500000000000000" charset="-122"/>
                                          <a:sym typeface="+mn-ea"/>
                                        </a:rPr>
                                        <m:t>𝑡</m:t>
                                      </m:r>
                                    </m:sub>
                                  </m:sSub>
                                </m:e>
                              </m:d>
                            </m:e>
                          </m:nary>
                        </m:num>
                        <m:den>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𝑛</m:t>
                          </m:r>
                        </m:den>
                      </m:f>
                    </m:oMath>
                  </m:oMathPara>
                </a14:m>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3" name="文本框 2">
                <a:extLst>
                  <a:ext uri="{FF2B5EF4-FFF2-40B4-BE49-F238E27FC236}">
                    <a16:creationId xmlns:a16="http://schemas.microsoft.com/office/drawing/2014/main" id="{2A2DC683-E178-54D9-06CB-1B651EE1C1AD}"/>
                  </a:ext>
                </a:extLst>
              </p:cNvPr>
              <p:cNvSpPr txBox="1">
                <a:spLocks noRot="1" noChangeAspect="1" noMove="1" noResize="1" noEditPoints="1" noAdjustHandles="1" noChangeArrowheads="1" noChangeShapeType="1" noTextEdit="1"/>
              </p:cNvSpPr>
              <p:nvPr/>
            </p:nvSpPr>
            <p:spPr>
              <a:xfrm>
                <a:off x="1260354" y="2278913"/>
                <a:ext cx="11165600" cy="2805768"/>
              </a:xfrm>
              <a:prstGeom prst="rect">
                <a:avLst/>
              </a:prstGeom>
              <a:blipFill>
                <a:blip r:embed="rId3"/>
                <a:stretch>
                  <a:fillRect l="-492" t="-130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圆角矩形 1">
                <a:extLst>
                  <a:ext uri="{FF2B5EF4-FFF2-40B4-BE49-F238E27FC236}">
                    <a16:creationId xmlns:a16="http://schemas.microsoft.com/office/drawing/2014/main" id="{4EAE3282-94F2-791C-C15E-04D639292F85}"/>
                  </a:ext>
                </a:extLst>
              </p:cNvPr>
              <p:cNvSpPr/>
              <p:nvPr/>
            </p:nvSpPr>
            <p:spPr>
              <a:xfrm>
                <a:off x="983599" y="5273244"/>
                <a:ext cx="10270936" cy="874858"/>
              </a:xfrm>
              <a:prstGeom prst="roundRect">
                <a:avLst>
                  <a:gd name="adj" fmla="val 4468"/>
                </a:avLst>
              </a:prstGeom>
              <a:solidFill>
                <a:schemeClr val="bg1">
                  <a:alpha val="7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Laplace</a:t>
                </a:r>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机制：若查询敏感度为</a:t>
                </a:r>
                <a14:m>
                  <m:oMath xmlns:m="http://schemas.openxmlformats.org/officeDocument/2006/math">
                    <m:r>
                      <m:rPr>
                        <m:sty m:val="p"/>
                      </m:rPr>
                      <a:rPr kumimoji="0" lang="en-US" altLang="zh-CN" sz="1800" b="0" i="0"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Δ</m:t>
                    </m:r>
                    <m:r>
                      <a:rPr lang="zh-CN" altLang="en-US"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m:t>
                    </m:r>
                  </m:oMath>
                </a14:m>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则算法</a:t>
                </a:r>
                <a14:m>
                  <m:oMath xmlns:m="http://schemas.openxmlformats.org/officeDocument/2006/math">
                    <m:r>
                      <a:rPr kumimoji="0" lang="en-US" altLang="zh-CN" sz="1800" b="0" i="1"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𝑀</m:t>
                    </m:r>
                    <m:d>
                      <m:dPr>
                        <m:ctrlPr>
                          <a:rPr kumimoji="0" lang="en-US" altLang="zh-CN" sz="1800" b="0" i="1"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ctrlPr>
                      </m:dPr>
                      <m:e>
                        <m:r>
                          <a:rPr kumimoji="0" lang="en-US" altLang="zh-CN" sz="1800" b="0" i="1"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𝐷</m:t>
                        </m:r>
                      </m:e>
                    </m:d>
                    <m:r>
                      <a:rPr kumimoji="0" lang="en-US" altLang="zh-CN" sz="1800" b="0" i="1"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m:t>
                    </m:r>
                    <m:r>
                      <a:rPr kumimoji="0" lang="en-US" altLang="zh-CN" sz="1800" b="0" i="1"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𝑓</m:t>
                    </m:r>
                    <m:d>
                      <m:dPr>
                        <m:ctrlPr>
                          <a:rPr kumimoji="0" lang="en-US" altLang="zh-CN" sz="1800" b="0" i="1"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ctrlPr>
                      </m:dPr>
                      <m:e>
                        <m:r>
                          <a:rPr kumimoji="0" lang="en-US" altLang="zh-CN" sz="1800" b="0" i="1"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𝐷</m:t>
                        </m:r>
                      </m:e>
                    </m:d>
                    <m:r>
                      <a:rPr kumimoji="0" lang="en-US" altLang="zh-CN" sz="1800" b="0" i="1"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m:t>
                    </m:r>
                    <m:r>
                      <m:rPr>
                        <m:sty m:val="p"/>
                      </m:rPr>
                      <a:rPr kumimoji="0" lang="en-US" altLang="zh-CN" sz="1800" b="0" i="1"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Lap</m:t>
                    </m:r>
                    <m:d>
                      <m:dPr>
                        <m:ctrlPr>
                          <a:rPr kumimoji="0" lang="en-US" altLang="zh-CN" sz="1800" b="0" i="1"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ctrlPr>
                      </m:dPr>
                      <m:e>
                        <m:f>
                          <m:fPr>
                            <m:ctrlPr>
                              <a:rPr kumimoji="0" lang="en-US" altLang="zh-CN" sz="1800" b="0" i="1"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sym typeface="+mn-ea"/>
                              </a:rPr>
                            </m:ctrlPr>
                          </m:fPr>
                          <m:num>
                            <m:r>
                              <m:rPr>
                                <m:sty m:val="p"/>
                              </m:rPr>
                              <a:rPr kumimoji="0" lang="en-US" altLang="zh-CN" sz="1800" b="0" i="0"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sym typeface="+mn-ea"/>
                              </a:rPr>
                              <m:t>Δ</m:t>
                            </m:r>
                          </m:num>
                          <m:den>
                            <m:r>
                              <a:rPr kumimoji="0" lang="en-US" altLang="zh-CN" sz="1800" b="0" i="1"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sym typeface="+mn-ea"/>
                              </a:rPr>
                              <m:t>𝜀</m:t>
                            </m:r>
                          </m:den>
                        </m:f>
                      </m:e>
                    </m:d>
                  </m:oMath>
                </a14:m>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满足</a:t>
                </a:r>
                <a14:m>
                  <m:oMath xmlns:m="http://schemas.openxmlformats.org/officeDocument/2006/math">
                    <m:r>
                      <a:rPr kumimoji="0" lang="en-US" altLang="zh-CN" sz="1800" b="0" i="1"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𝜀</m:t>
                    </m:r>
                  </m:oMath>
                </a14:m>
                <a:r>
                  <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a:t>
                </a:r>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差分隐私</a:t>
                </a:r>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5" name="圆角矩形 1">
                <a:extLst>
                  <a:ext uri="{FF2B5EF4-FFF2-40B4-BE49-F238E27FC236}">
                    <a16:creationId xmlns:a16="http://schemas.microsoft.com/office/drawing/2014/main" id="{4EAE3282-94F2-791C-C15E-04D639292F85}"/>
                  </a:ext>
                </a:extLst>
              </p:cNvPr>
              <p:cNvSpPr>
                <a:spLocks noRot="1" noChangeAspect="1" noMove="1" noResize="1" noEditPoints="1" noAdjustHandles="1" noChangeArrowheads="1" noChangeShapeType="1" noTextEdit="1"/>
              </p:cNvSpPr>
              <p:nvPr/>
            </p:nvSpPr>
            <p:spPr>
              <a:xfrm>
                <a:off x="983599" y="5273244"/>
                <a:ext cx="10270936" cy="874858"/>
              </a:xfrm>
              <a:prstGeom prst="roundRect">
                <a:avLst>
                  <a:gd name="adj" fmla="val 4468"/>
                </a:avLst>
              </a:prstGeom>
              <a:blipFill>
                <a:blip r:embed="rId4"/>
                <a:stretch>
                  <a:fillRect/>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78B9AD05-9836-4E23-8BDF-9C686FC278F9}"/>
                  </a:ext>
                </a:extLst>
              </p:cNvPr>
              <p:cNvSpPr txBox="1"/>
              <p:nvPr/>
            </p:nvSpPr>
            <p:spPr>
              <a:xfrm>
                <a:off x="6118010" y="2713131"/>
                <a:ext cx="5020391" cy="646331"/>
              </a:xfrm>
              <a:prstGeom prst="rect">
                <a:avLst/>
              </a:prstGeom>
              <a:noFill/>
            </p:spPr>
            <p:txBody>
              <a:bodyPr wrap="square" rtlCol="0">
                <a:spAutoFit/>
              </a:bodyPr>
              <a:lstStyle/>
              <a:p>
                <a14:m>
                  <m:oMath xmlns:m="http://schemas.openxmlformats.org/officeDocument/2006/math">
                    <m:sSub>
                      <m:sSubPr>
                        <m:ctrlP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ctrlPr>
                      </m:sSubPr>
                      <m:e>
                        <m:r>
                          <m:rPr>
                            <m:sty m:val="p"/>
                          </m:rPr>
                          <a:rPr kumimoji="0" lang="en-US" altLang="zh-CN" sz="1800" b="0" i="0"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Δ</m:t>
                        </m:r>
                      </m:e>
                      <m:sub>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1</m:t>
                        </m:r>
                      </m:sub>
                    </m:sSub>
                  </m:oMath>
                </a14:m>
                <a:r>
                  <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 = </a:t>
                </a:r>
                <a:r>
                  <a:rPr kumimoji="0" lang="en-US" altLang="zh-CN" sz="1800" b="0" i="0" u="none" strike="noStrike" kern="1200" cap="none" spc="0" normalizeH="0" baseline="0" noProof="0" dirty="0" err="1">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MaxPrice</a:t>
                </a:r>
                <a:r>
                  <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 * </a:t>
                </a:r>
                <a:r>
                  <a:rPr kumimoji="0" lang="en-US" altLang="zh-CN" sz="1800" b="0" i="0" u="none" strike="noStrike" kern="1200" cap="none" spc="0" normalizeH="0" baseline="0" noProof="0" dirty="0" err="1">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MaxQuantity</a:t>
                </a:r>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a:p>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     = 32767</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张</a:t>
                </a: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A100……</a:t>
                </a:r>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6" name="文本框 5">
                <a:extLst>
                  <a:ext uri="{FF2B5EF4-FFF2-40B4-BE49-F238E27FC236}">
                    <a16:creationId xmlns:a16="http://schemas.microsoft.com/office/drawing/2014/main" id="{78B9AD05-9836-4E23-8BDF-9C686FC278F9}"/>
                  </a:ext>
                </a:extLst>
              </p:cNvPr>
              <p:cNvSpPr txBox="1">
                <a:spLocks noRot="1" noChangeAspect="1" noMove="1" noResize="1" noEditPoints="1" noAdjustHandles="1" noChangeArrowheads="1" noChangeShapeType="1" noTextEdit="1"/>
              </p:cNvSpPr>
              <p:nvPr/>
            </p:nvSpPr>
            <p:spPr>
              <a:xfrm>
                <a:off x="6118010" y="2713131"/>
                <a:ext cx="5020391" cy="646331"/>
              </a:xfrm>
              <a:prstGeom prst="rect">
                <a:avLst/>
              </a:prstGeom>
              <a:blipFill>
                <a:blip r:embed="rId5"/>
                <a:stretch>
                  <a:fillRect t="-4717" b="-1415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1CCCE45F-B7E5-19FD-7892-5E71C9ACCAD3}"/>
                  </a:ext>
                </a:extLst>
              </p:cNvPr>
              <p:cNvSpPr txBox="1"/>
              <p:nvPr/>
            </p:nvSpPr>
            <p:spPr>
              <a:xfrm>
                <a:off x="6118010" y="4323628"/>
                <a:ext cx="5020391" cy="646331"/>
              </a:xfrm>
              <a:prstGeom prst="rect">
                <a:avLst/>
              </a:prstGeom>
              <a:noFill/>
            </p:spPr>
            <p:txBody>
              <a:bodyPr wrap="square" rtlCol="0">
                <a:spAutoFit/>
              </a:bodyPr>
              <a:lstStyle/>
              <a:p>
                <a14:m>
                  <m:oMath xmlns:m="http://schemas.openxmlformats.org/officeDocument/2006/math">
                    <m:sSub>
                      <m:sSubPr>
                        <m:ctrlP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ctrlPr>
                      </m:sSubPr>
                      <m:e>
                        <m:r>
                          <m:rPr>
                            <m:sty m:val="p"/>
                          </m:rPr>
                          <a:rPr kumimoji="0" lang="en-US" altLang="zh-CN" sz="1800" b="0" i="0"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Δ</m:t>
                        </m:r>
                      </m:e>
                      <m:sub>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2</m:t>
                        </m:r>
                      </m:sub>
                    </m:sSub>
                  </m:oMath>
                </a14:m>
                <a:r>
                  <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 = </a:t>
                </a:r>
                <a14:m>
                  <m:oMath xmlns:m="http://schemas.openxmlformats.org/officeDocument/2006/math">
                    <m:func>
                      <m:funcPr>
                        <m:ctrlP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ctrlPr>
                      </m:funcPr>
                      <m:fName>
                        <m:limLow>
                          <m:limLowPr>
                            <m:ctrlP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ctrlPr>
                          </m:limLowPr>
                          <m:e>
                            <m:r>
                              <m:rPr>
                                <m:sty m:val="p"/>
                              </m:rPr>
                              <a:rPr kumimoji="0" lang="en-US" altLang="zh-CN" sz="1800" b="0" i="0"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max</m:t>
                            </m:r>
                          </m:e>
                          <m:lim>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𝑖</m:t>
                            </m:r>
                          </m:lim>
                        </m:limLow>
                      </m:fName>
                      <m:e>
                        <m:d>
                          <m:dPr>
                            <m:begChr m:val="‖"/>
                            <m:endChr m:val="‖"/>
                            <m:ctrlPr>
                              <a:rPr lang="en-US" altLang="zh-CN" i="1">
                                <a:solidFill>
                                  <a:srgbClr val="002D6D"/>
                                </a:solidFill>
                                <a:latin typeface="Cambria Math" panose="02040503050406030204" pitchFamily="18" charset="0"/>
                                <a:ea typeface="方正正粗黑_GBK" panose="02000500000000000000" charset="-122"/>
                                <a:sym typeface="+mn-ea"/>
                              </a:rPr>
                            </m:ctrlPr>
                          </m:dPr>
                          <m:e>
                            <m:r>
                              <m:rPr>
                                <m:sty m:val="p"/>
                              </m:rPr>
                              <a:rPr lang="en-US" altLang="zh-CN" b="0" i="0" smtClean="0">
                                <a:solidFill>
                                  <a:srgbClr val="002D6D"/>
                                </a:solidFill>
                                <a:latin typeface="Cambria Math" panose="02040503050406030204" pitchFamily="18" charset="0"/>
                                <a:ea typeface="方正正粗黑_GBK" panose="02000500000000000000" charset="-122"/>
                                <a:sym typeface="+mn-ea"/>
                              </a:rPr>
                              <m:t>∇</m:t>
                            </m:r>
                            <m:r>
                              <a:rPr lang="en-US" altLang="zh-CN" b="0" i="1" smtClean="0">
                                <a:solidFill>
                                  <a:srgbClr val="002D6D"/>
                                </a:solidFill>
                                <a:latin typeface="Cambria Math" panose="02040503050406030204" pitchFamily="18" charset="0"/>
                                <a:ea typeface="方正正粗黑_GBK" panose="02000500000000000000" charset="-122"/>
                                <a:sym typeface="+mn-ea"/>
                              </a:rPr>
                              <m:t>𝑓</m:t>
                            </m:r>
                            <m:d>
                              <m:dPr>
                                <m:ctrlPr>
                                  <a:rPr lang="en-US" altLang="zh-CN" b="0" i="1" smtClean="0">
                                    <a:solidFill>
                                      <a:srgbClr val="002D6D"/>
                                    </a:solidFill>
                                    <a:latin typeface="Cambria Math" panose="02040503050406030204" pitchFamily="18" charset="0"/>
                                    <a:ea typeface="方正正粗黑_GBK" panose="02000500000000000000" charset="-122"/>
                                    <a:sym typeface="+mn-ea"/>
                                  </a:rPr>
                                </m:ctrlPr>
                              </m:dPr>
                              <m:e>
                                <m:sSub>
                                  <m:sSubPr>
                                    <m:ctrlPr>
                                      <a:rPr lang="en-US" altLang="zh-CN" b="0" i="1" smtClean="0">
                                        <a:solidFill>
                                          <a:srgbClr val="002D6D"/>
                                        </a:solidFill>
                                        <a:latin typeface="Cambria Math" panose="02040503050406030204" pitchFamily="18" charset="0"/>
                                        <a:ea typeface="方正正粗黑_GBK" panose="02000500000000000000" charset="-122"/>
                                        <a:sym typeface="+mn-ea"/>
                                      </a:rPr>
                                    </m:ctrlPr>
                                  </m:sSubPr>
                                  <m:e>
                                    <m:r>
                                      <a:rPr lang="en-US" altLang="zh-CN" b="0" i="1" smtClean="0">
                                        <a:solidFill>
                                          <a:srgbClr val="002D6D"/>
                                        </a:solidFill>
                                        <a:latin typeface="Cambria Math" panose="02040503050406030204" pitchFamily="18" charset="0"/>
                                        <a:ea typeface="方正正粗黑_GBK" panose="02000500000000000000" charset="-122"/>
                                        <a:sym typeface="+mn-ea"/>
                                      </a:rPr>
                                      <m:t>𝑥</m:t>
                                    </m:r>
                                  </m:e>
                                  <m:sub>
                                    <m:r>
                                      <a:rPr lang="en-US" altLang="zh-CN" b="0" i="1" smtClean="0">
                                        <a:solidFill>
                                          <a:srgbClr val="002D6D"/>
                                        </a:solidFill>
                                        <a:latin typeface="Cambria Math" panose="02040503050406030204" pitchFamily="18" charset="0"/>
                                        <a:ea typeface="方正正粗黑_GBK" panose="02000500000000000000" charset="-122"/>
                                        <a:sym typeface="+mn-ea"/>
                                      </a:rPr>
                                      <m:t>𝑖</m:t>
                                    </m:r>
                                  </m:sub>
                                </m:sSub>
                              </m:e>
                            </m:d>
                          </m:e>
                        </m:d>
                      </m:e>
                    </m:func>
                  </m:oMath>
                </a14:m>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a:p>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     = </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一个用户的最大梯度</a:t>
                </a: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a:t>
                </a:r>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7" name="文本框 6">
                <a:extLst>
                  <a:ext uri="{FF2B5EF4-FFF2-40B4-BE49-F238E27FC236}">
                    <a16:creationId xmlns:a16="http://schemas.microsoft.com/office/drawing/2014/main" id="{1CCCE45F-B7E5-19FD-7892-5E71C9ACCAD3}"/>
                  </a:ext>
                </a:extLst>
              </p:cNvPr>
              <p:cNvSpPr txBox="1">
                <a:spLocks noRot="1" noChangeAspect="1" noMove="1" noResize="1" noEditPoints="1" noAdjustHandles="1" noChangeArrowheads="1" noChangeShapeType="1" noTextEdit="1"/>
              </p:cNvSpPr>
              <p:nvPr/>
            </p:nvSpPr>
            <p:spPr>
              <a:xfrm>
                <a:off x="6118010" y="4323628"/>
                <a:ext cx="5020391" cy="646331"/>
              </a:xfrm>
              <a:prstGeom prst="rect">
                <a:avLst/>
              </a:prstGeom>
              <a:blipFill>
                <a:blip r:embed="rId6"/>
                <a:stretch>
                  <a:fillRect t="-4717" b="-14151"/>
                </a:stretch>
              </a:blipFill>
            </p:spPr>
            <p:txBody>
              <a:bodyPr/>
              <a:lstStyle/>
              <a:p>
                <a:r>
                  <a:rPr lang="zh-CN" altLang="en-US">
                    <a:noFill/>
                  </a:rPr>
                  <a:t> </a:t>
                </a:r>
              </a:p>
            </p:txBody>
          </p:sp>
        </mc:Fallback>
      </mc:AlternateContent>
      <p:sp>
        <p:nvSpPr>
          <p:cNvPr id="9" name="文本框 8">
            <a:extLst>
              <a:ext uri="{FF2B5EF4-FFF2-40B4-BE49-F238E27FC236}">
                <a16:creationId xmlns:a16="http://schemas.microsoft.com/office/drawing/2014/main" id="{C944A8DB-CCDD-54C7-7372-FA07379A471E}"/>
              </a:ext>
            </a:extLst>
          </p:cNvPr>
          <p:cNvSpPr txBox="1"/>
          <p:nvPr/>
        </p:nvSpPr>
        <p:spPr>
          <a:xfrm>
            <a:off x="11142088" y="5781047"/>
            <a:ext cx="413377" cy="230832"/>
          </a:xfrm>
          <a:prstGeom prst="rect">
            <a:avLst/>
          </a:prstGeom>
          <a:noFill/>
        </p:spPr>
        <p:txBody>
          <a:bodyPr wrap="square" rtlCol="0">
            <a:spAutoFit/>
          </a:bodyPr>
          <a:lstStyle/>
          <a:p>
            <a:pPr algn="ctr"/>
            <a:r>
              <a:rPr lang="en-US" altLang="zh-CN"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10</a:t>
            </a:r>
            <a:endParaRPr lang="zh-CN" altLang="en-US"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p:spTree>
    <p:extLst>
      <p:ext uri="{BB962C8B-B14F-4D97-AF65-F5344CB8AC3E}">
        <p14:creationId xmlns:p14="http://schemas.microsoft.com/office/powerpoint/2010/main" val="874464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748983" y="1718310"/>
            <a:ext cx="10694035" cy="4618355"/>
          </a:xfrm>
          <a:prstGeom prst="roundRect">
            <a:avLst>
              <a:gd name="adj" fmla="val 4468"/>
            </a:avLst>
          </a:prstGeom>
          <a:solidFill>
            <a:schemeClr val="bg1">
              <a:alpha val="7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5" name="圆角矩形 1">
                <a:extLst>
                  <a:ext uri="{FF2B5EF4-FFF2-40B4-BE49-F238E27FC236}">
                    <a16:creationId xmlns:a16="http://schemas.microsoft.com/office/drawing/2014/main" id="{4EAE3282-94F2-791C-C15E-04D639292F85}"/>
                  </a:ext>
                </a:extLst>
              </p:cNvPr>
              <p:cNvSpPr/>
              <p:nvPr/>
            </p:nvSpPr>
            <p:spPr>
              <a:xfrm>
                <a:off x="983599" y="1877607"/>
                <a:ext cx="10270936" cy="874858"/>
              </a:xfrm>
              <a:prstGeom prst="roundRect">
                <a:avLst>
                  <a:gd name="adj" fmla="val 4468"/>
                </a:avLst>
              </a:prstGeom>
              <a:solidFill>
                <a:schemeClr val="bg1">
                  <a:alpha val="7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Laplace</a:t>
                </a:r>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机制：若查询敏感度为</a:t>
                </a:r>
                <a14:m>
                  <m:oMath xmlns:m="http://schemas.openxmlformats.org/officeDocument/2006/math">
                    <m:r>
                      <m:rPr>
                        <m:sty m:val="p"/>
                      </m:rPr>
                      <a:rPr kumimoji="0" lang="en-US" altLang="zh-CN" sz="1800" b="0" i="0"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Δ</m:t>
                    </m:r>
                    <m:r>
                      <a:rPr lang="zh-CN" altLang="en-US"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m:t>
                    </m:r>
                  </m:oMath>
                </a14:m>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则算法</a:t>
                </a:r>
                <a14:m>
                  <m:oMath xmlns:m="http://schemas.openxmlformats.org/officeDocument/2006/math">
                    <m:r>
                      <a:rPr kumimoji="0" lang="en-US" altLang="zh-CN" sz="1800" b="0" i="1"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𝑀</m:t>
                    </m:r>
                    <m:d>
                      <m:dPr>
                        <m:ctrlPr>
                          <a:rPr kumimoji="0" lang="en-US" altLang="zh-CN" sz="1800" b="0" i="1"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ctrlPr>
                      </m:dPr>
                      <m:e>
                        <m:r>
                          <a:rPr kumimoji="0" lang="en-US" altLang="zh-CN" sz="1800" b="0" i="1"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𝐷</m:t>
                        </m:r>
                      </m:e>
                    </m:d>
                    <m:r>
                      <a:rPr kumimoji="0" lang="en-US" altLang="zh-CN" sz="1800" b="0" i="1"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m:t>
                    </m:r>
                    <m:r>
                      <a:rPr kumimoji="0" lang="en-US" altLang="zh-CN" sz="1800" b="0" i="1"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𝑓</m:t>
                    </m:r>
                    <m:d>
                      <m:dPr>
                        <m:ctrlPr>
                          <a:rPr kumimoji="0" lang="en-US" altLang="zh-CN" sz="1800" b="0" i="1"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ctrlPr>
                      </m:dPr>
                      <m:e>
                        <m:r>
                          <a:rPr kumimoji="0" lang="en-US" altLang="zh-CN" sz="1800" b="0" i="1"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𝐷</m:t>
                        </m:r>
                      </m:e>
                    </m:d>
                    <m:r>
                      <a:rPr kumimoji="0" lang="en-US" altLang="zh-CN" sz="1800" b="0" i="1"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m:t>
                    </m:r>
                    <m:r>
                      <m:rPr>
                        <m:sty m:val="p"/>
                      </m:rPr>
                      <a:rPr kumimoji="0" lang="en-US" altLang="zh-CN" sz="1800" b="0" i="1"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Lap</m:t>
                    </m:r>
                    <m:d>
                      <m:dPr>
                        <m:ctrlPr>
                          <a:rPr kumimoji="0" lang="en-US" altLang="zh-CN" sz="1800" b="0" i="1"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ctrlPr>
                      </m:dPr>
                      <m:e>
                        <m:f>
                          <m:fPr>
                            <m:ctrlPr>
                              <a:rPr kumimoji="0" lang="en-US" altLang="zh-CN" sz="1800" b="0" i="1"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sym typeface="+mn-ea"/>
                              </a:rPr>
                            </m:ctrlPr>
                          </m:fPr>
                          <m:num>
                            <m:r>
                              <m:rPr>
                                <m:sty m:val="p"/>
                              </m:rPr>
                              <a:rPr kumimoji="0" lang="en-US" altLang="zh-CN" sz="1800" b="0" i="0"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sym typeface="+mn-ea"/>
                              </a:rPr>
                              <m:t>Δ</m:t>
                            </m:r>
                          </m:num>
                          <m:den>
                            <m:r>
                              <a:rPr kumimoji="0" lang="en-US" altLang="zh-CN" sz="1800" b="0" i="1"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sym typeface="+mn-ea"/>
                              </a:rPr>
                              <m:t>𝜀</m:t>
                            </m:r>
                          </m:den>
                        </m:f>
                      </m:e>
                    </m:d>
                  </m:oMath>
                </a14:m>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满足</a:t>
                </a:r>
                <a14:m>
                  <m:oMath xmlns:m="http://schemas.openxmlformats.org/officeDocument/2006/math">
                    <m:r>
                      <a:rPr kumimoji="0" lang="en-US" altLang="zh-CN" sz="1800" b="0" i="1"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𝜀</m:t>
                    </m:r>
                  </m:oMath>
                </a14:m>
                <a:r>
                  <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a:t>
                </a:r>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差分隐私</a:t>
                </a:r>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5" name="圆角矩形 1">
                <a:extLst>
                  <a:ext uri="{FF2B5EF4-FFF2-40B4-BE49-F238E27FC236}">
                    <a16:creationId xmlns:a16="http://schemas.microsoft.com/office/drawing/2014/main" id="{4EAE3282-94F2-791C-C15E-04D639292F85}"/>
                  </a:ext>
                </a:extLst>
              </p:cNvPr>
              <p:cNvSpPr>
                <a:spLocks noRot="1" noChangeAspect="1" noMove="1" noResize="1" noEditPoints="1" noAdjustHandles="1" noChangeArrowheads="1" noChangeShapeType="1" noTextEdit="1"/>
              </p:cNvSpPr>
              <p:nvPr/>
            </p:nvSpPr>
            <p:spPr>
              <a:xfrm>
                <a:off x="983599" y="1877607"/>
                <a:ext cx="10270936" cy="874858"/>
              </a:xfrm>
              <a:prstGeom prst="roundRect">
                <a:avLst>
                  <a:gd name="adj" fmla="val 4468"/>
                </a:avLst>
              </a:prstGeom>
              <a:blipFill>
                <a:blip r:embed="rId3"/>
                <a:stretch>
                  <a:fillRect/>
                </a:stretch>
              </a:blipFill>
              <a:ln>
                <a:noFill/>
              </a:ln>
            </p:spPr>
            <p:txBody>
              <a:bodyPr/>
              <a:lstStyle/>
              <a:p>
                <a:r>
                  <a:rPr lang="zh-CN" altLang="en-US">
                    <a:noFill/>
                  </a:rPr>
                  <a:t> </a:t>
                </a:r>
              </a:p>
            </p:txBody>
          </p:sp>
        </mc:Fallback>
      </mc:AlternateContent>
      <p:sp>
        <p:nvSpPr>
          <p:cNvPr id="8" name="文本框 7">
            <a:extLst>
              <a:ext uri="{FF2B5EF4-FFF2-40B4-BE49-F238E27FC236}">
                <a16:creationId xmlns:a16="http://schemas.microsoft.com/office/drawing/2014/main" id="{27C8ECB3-11E0-1A22-CF87-F6E5E4B9C1F8}"/>
              </a:ext>
            </a:extLst>
          </p:cNvPr>
          <p:cNvSpPr txBox="1"/>
          <p:nvPr/>
        </p:nvSpPr>
        <p:spPr>
          <a:xfrm>
            <a:off x="3563794" y="883371"/>
            <a:ext cx="5064412" cy="584775"/>
          </a:xfrm>
          <a:prstGeom prst="rect">
            <a:avLst/>
          </a:prstGeom>
          <a:noFill/>
        </p:spPr>
        <p:txBody>
          <a:bodyPr wrap="square" rtlCol="0">
            <a:spAutoFit/>
          </a:bodyPr>
          <a:lstStyle/>
          <a:p>
            <a:pPr algn="ctr"/>
            <a:r>
              <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截断查询（</a:t>
            </a:r>
            <a:r>
              <a:rPr lang="en-US" altLang="zh-CN"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Truncation</a:t>
            </a:r>
            <a:r>
              <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a:t>
            </a:r>
            <a:endPar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endParaRPr>
          </a:p>
        </p:txBody>
      </p:sp>
      <mc:AlternateContent xmlns:mc="http://schemas.openxmlformats.org/markup-compatibility/2006" xmlns:a14="http://schemas.microsoft.com/office/drawing/2010/main">
        <mc:Choice Requires="a14">
          <p:graphicFrame>
            <p:nvGraphicFramePr>
              <p:cNvPr id="11" name="表格 10">
                <a:extLst>
                  <a:ext uri="{FF2B5EF4-FFF2-40B4-BE49-F238E27FC236}">
                    <a16:creationId xmlns:a16="http://schemas.microsoft.com/office/drawing/2014/main" id="{9B62BCCC-8CDC-FA37-E144-AF8D0658ECD6}"/>
                  </a:ext>
                </a:extLst>
              </p:cNvPr>
              <p:cNvGraphicFramePr>
                <a:graphicFrameLocks noGrp="1"/>
              </p:cNvGraphicFramePr>
              <p:nvPr>
                <p:extLst>
                  <p:ext uri="{D42A27DB-BD31-4B8C-83A1-F6EECF244321}">
                    <p14:modId xmlns:p14="http://schemas.microsoft.com/office/powerpoint/2010/main" val="2119554930"/>
                  </p:ext>
                </p:extLst>
              </p:nvPr>
            </p:nvGraphicFramePr>
            <p:xfrm>
              <a:off x="2032000" y="2991047"/>
              <a:ext cx="8128000" cy="1985201"/>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81915916"/>
                        </a:ext>
                      </a:extLst>
                    </a:gridCol>
                    <a:gridCol w="2032000">
                      <a:extLst>
                        <a:ext uri="{9D8B030D-6E8A-4147-A177-3AD203B41FA5}">
                          <a16:colId xmlns:a16="http://schemas.microsoft.com/office/drawing/2014/main" val="750442379"/>
                        </a:ext>
                      </a:extLst>
                    </a:gridCol>
                    <a:gridCol w="2032000">
                      <a:extLst>
                        <a:ext uri="{9D8B030D-6E8A-4147-A177-3AD203B41FA5}">
                          <a16:colId xmlns:a16="http://schemas.microsoft.com/office/drawing/2014/main" val="2571427659"/>
                        </a:ext>
                      </a:extLst>
                    </a:gridCol>
                    <a:gridCol w="2032000">
                      <a:extLst>
                        <a:ext uri="{9D8B030D-6E8A-4147-A177-3AD203B41FA5}">
                          <a16:colId xmlns:a16="http://schemas.microsoft.com/office/drawing/2014/main" val="2825267761"/>
                        </a:ext>
                      </a:extLst>
                    </a:gridCol>
                  </a:tblGrid>
                  <a:tr h="370840">
                    <a:tc>
                      <a:txBody>
                        <a:bodyPr/>
                        <a:lstStyle/>
                        <a:p>
                          <a:pPr algn="ctr"/>
                          <a:r>
                            <a:rPr kumimoji="0" lang="zh-CN" altLang="en-US" sz="1800" b="0" i="0" u="none" strike="noStrike" kern="1200" cap="none" spc="0" normalizeH="0" baseline="0" noProof="0" dirty="0">
                              <a:ln>
                                <a:noFill/>
                              </a:ln>
                              <a:solidFill>
                                <a:schemeClr val="bg1"/>
                              </a:solidFill>
                              <a:effectLst/>
                              <a:uLnTx/>
                              <a:uFillTx/>
                              <a:latin typeface="方正正粗黑_GBK" panose="02000500000000000000" charset="-122"/>
                              <a:ea typeface="方正正粗黑_GBK" panose="02000500000000000000" charset="-122"/>
                              <a:cs typeface="方正正粗黑_GBK" panose="02000500000000000000" charset="-122"/>
                              <a:sym typeface="+mn-ea"/>
                            </a:rPr>
                            <a:t>用户</a:t>
                          </a:r>
                          <a:endParaRPr lang="zh-CN" altLang="en-US" dirty="0">
                            <a:solidFill>
                              <a:schemeClr val="bg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chemeClr val="bg1"/>
                              </a:solidFill>
                              <a:effectLst/>
                              <a:uLnTx/>
                              <a:uFillTx/>
                              <a:latin typeface="方正正粗黑_GBK" panose="02000500000000000000" charset="-122"/>
                              <a:ea typeface="方正正粗黑_GBK" panose="02000500000000000000" charset="-122"/>
                              <a:sym typeface="+mn-ea"/>
                            </a:rPr>
                            <a:t>原查询</a:t>
                          </a:r>
                          <a:endParaRPr kumimoji="0" lang="en-US" altLang="zh-CN" sz="1800" b="0" i="0" u="none" strike="noStrike" kern="1200" cap="none" spc="0" normalizeH="0" baseline="0" noProof="0" dirty="0">
                            <a:ln>
                              <a:noFill/>
                            </a:ln>
                            <a:solidFill>
                              <a:schemeClr val="bg1"/>
                            </a:solidFill>
                            <a:effectLst/>
                            <a:uLnTx/>
                            <a:uFillTx/>
                            <a:latin typeface="方正正粗黑_GBK" panose="02000500000000000000" charset="-122"/>
                            <a:ea typeface="方正正粗黑_GBK" panose="02000500000000000000" charset="-122"/>
                            <a:sym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nary>
                                  <m:naryPr>
                                    <m:chr m:val="∑"/>
                                    <m:limLoc m:val="subSup"/>
                                    <m:supHide m:val="on"/>
                                    <m:ctrlPr>
                                      <a:rPr lang="en-US" altLang="zh-CN" b="1" i="1" smtClean="0">
                                        <a:solidFill>
                                          <a:schemeClr val="bg1"/>
                                        </a:solidFill>
                                        <a:latin typeface="Cambria Math" panose="02040503050406030204" pitchFamily="18" charset="0"/>
                                      </a:rPr>
                                    </m:ctrlPr>
                                  </m:naryPr>
                                  <m:sub>
                                    <m:r>
                                      <m:rPr>
                                        <m:brk m:alnAt="9"/>
                                      </m:rPr>
                                      <a:rPr lang="en-US" altLang="zh-CN" b="1" i="1" smtClean="0">
                                        <a:solidFill>
                                          <a:schemeClr val="bg1"/>
                                        </a:solidFill>
                                        <a:latin typeface="Cambria Math" panose="02040503050406030204" pitchFamily="18" charset="0"/>
                                      </a:rPr>
                                      <m:t>𝒊</m:t>
                                    </m:r>
                                  </m:sub>
                                  <m:sup/>
                                  <m:e>
                                    <m:sSub>
                                      <m:sSubPr>
                                        <m:ctrlPr>
                                          <a:rPr lang="en-US" altLang="zh-CN" b="1" i="1" smtClean="0">
                                            <a:solidFill>
                                              <a:schemeClr val="bg1"/>
                                            </a:solidFill>
                                            <a:latin typeface="Cambria Math" panose="02040503050406030204" pitchFamily="18" charset="0"/>
                                          </a:rPr>
                                        </m:ctrlPr>
                                      </m:sSubPr>
                                      <m:e>
                                        <m:r>
                                          <a:rPr lang="en-US" altLang="zh-CN" b="1" i="1" smtClean="0">
                                            <a:solidFill>
                                              <a:schemeClr val="bg1"/>
                                            </a:solidFill>
                                            <a:latin typeface="Cambria Math" panose="02040503050406030204" pitchFamily="18" charset="0"/>
                                          </a:rPr>
                                          <m:t>𝒙</m:t>
                                        </m:r>
                                      </m:e>
                                      <m:sub>
                                        <m:r>
                                          <a:rPr lang="en-US" altLang="zh-CN" b="1" i="1" smtClean="0">
                                            <a:solidFill>
                                              <a:schemeClr val="bg1"/>
                                            </a:solidFill>
                                            <a:latin typeface="Cambria Math" panose="02040503050406030204" pitchFamily="18" charset="0"/>
                                          </a:rPr>
                                          <m:t>𝒊</m:t>
                                        </m:r>
                                      </m:sub>
                                    </m:sSub>
                                  </m:e>
                                </m:nary>
                              </m:oMath>
                            </m:oMathPara>
                          </a14:m>
                          <a:endParaRPr lang="zh-CN" altLang="en-US" dirty="0">
                            <a:solidFill>
                              <a:schemeClr val="bg1"/>
                            </a:solidFill>
                          </a:endParaRPr>
                        </a:p>
                      </a:txBody>
                      <a:tcPr/>
                    </a:tc>
                    <a:tc>
                      <a:txBody>
                        <a:bodyPr/>
                        <a:lstStyle/>
                        <a:p>
                          <a:pPr algn="ctr"/>
                          <a:r>
                            <a:rPr lang="zh-CN" altLang="en-US" dirty="0"/>
                            <a:t>截断查询</a:t>
                          </a:r>
                          <a:endParaRPr lang="en-US" altLang="zh-CN" dirty="0"/>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nary>
                                  <m:naryPr>
                                    <m:chr m:val="∑"/>
                                    <m:limLoc m:val="subSup"/>
                                    <m:supHide m:val="on"/>
                                    <m:ctrlPr>
                                      <a:rPr lang="en-US" altLang="zh-CN" b="1" i="1" smtClean="0">
                                        <a:solidFill>
                                          <a:schemeClr val="bg1"/>
                                        </a:solidFill>
                                        <a:latin typeface="Cambria Math" panose="02040503050406030204" pitchFamily="18" charset="0"/>
                                      </a:rPr>
                                    </m:ctrlPr>
                                  </m:naryPr>
                                  <m:sub>
                                    <m:r>
                                      <m:rPr>
                                        <m:brk m:alnAt="9"/>
                                      </m:rPr>
                                      <a:rPr lang="en-US" altLang="zh-CN" b="1" i="1" smtClean="0">
                                        <a:solidFill>
                                          <a:schemeClr val="bg1"/>
                                        </a:solidFill>
                                        <a:latin typeface="Cambria Math" panose="02040503050406030204" pitchFamily="18" charset="0"/>
                                      </a:rPr>
                                      <m:t>𝒊</m:t>
                                    </m:r>
                                  </m:sub>
                                  <m:sup/>
                                  <m:e>
                                    <m:r>
                                      <a:rPr lang="en-US" altLang="zh-CN" b="1" i="1" smtClean="0">
                                        <a:latin typeface="Cambria Math" panose="02040503050406030204" pitchFamily="18" charset="0"/>
                                      </a:rPr>
                                      <m:t>𝒎𝒊𝒏</m:t>
                                    </m:r>
                                    <m:d>
                                      <m:dPr>
                                        <m:ctrlPr>
                                          <a:rPr lang="en-US" altLang="zh-CN" b="1" i="1" smtClean="0">
                                            <a:latin typeface="Cambria Math" panose="02040503050406030204" pitchFamily="18" charset="0"/>
                                          </a:rPr>
                                        </m:ctrlPr>
                                      </m:dPr>
                                      <m:e>
                                        <m:sSub>
                                          <m:sSubPr>
                                            <m:ctrlPr>
                                              <a:rPr lang="en-US" altLang="zh-CN" b="1" i="1" smtClean="0">
                                                <a:latin typeface="Cambria Math" panose="02040503050406030204" pitchFamily="18" charset="0"/>
                                              </a:rPr>
                                            </m:ctrlPr>
                                          </m:sSubPr>
                                          <m:e>
                                            <m:r>
                                              <a:rPr lang="en-US" altLang="zh-CN" b="1" i="1" smtClean="0">
                                                <a:latin typeface="Cambria Math" panose="02040503050406030204" pitchFamily="18" charset="0"/>
                                              </a:rPr>
                                              <m:t>𝒙</m:t>
                                            </m:r>
                                          </m:e>
                                          <m:sub>
                                            <m:r>
                                              <a:rPr lang="en-US" altLang="zh-CN" b="1" i="1" smtClean="0">
                                                <a:latin typeface="Cambria Math" panose="02040503050406030204" pitchFamily="18" charset="0"/>
                                              </a:rPr>
                                              <m:t>𝒊</m:t>
                                            </m:r>
                                          </m:sub>
                                        </m:sSub>
                                        <m:r>
                                          <a:rPr lang="en-US" altLang="zh-CN" b="1" i="1" smtClean="0">
                                            <a:latin typeface="Cambria Math" panose="02040503050406030204" pitchFamily="18" charset="0"/>
                                          </a:rPr>
                                          <m:t>,</m:t>
                                        </m:r>
                                        <m:r>
                                          <a:rPr lang="en-US" altLang="zh-CN" b="1" i="1" smtClean="0">
                                            <a:latin typeface="Cambria Math" panose="02040503050406030204" pitchFamily="18" charset="0"/>
                                          </a:rPr>
                                          <m:t>𝝉</m:t>
                                        </m:r>
                                      </m:e>
                                    </m:d>
                                    <m:r>
                                      <m:rPr>
                                        <m:nor/>
                                      </m:rPr>
                                      <a:rPr lang="zh-CN" altLang="en-US" dirty="0"/>
                                      <m:t> </m:t>
                                    </m:r>
                                  </m:e>
                                </m:nary>
                              </m:oMath>
                            </m:oMathPara>
                          </a14:m>
                          <a:endParaRPr lang="zh-CN" altLang="en-US" dirty="0">
                            <a:solidFill>
                              <a:schemeClr val="bg1"/>
                            </a:solidFill>
                          </a:endParaRPr>
                        </a:p>
                      </a:txBody>
                      <a:tcPr/>
                    </a:tc>
                    <a:tc>
                      <a:txBody>
                        <a:bodyPr/>
                        <a:lstStyle/>
                        <a:p>
                          <a:pPr algn="ctr"/>
                          <a:r>
                            <a:rPr lang="zh-CN" altLang="en-US" dirty="0"/>
                            <a:t>截断误差</a:t>
                          </a:r>
                          <a:endParaRPr lang="en-US" altLang="zh-CN" dirty="0"/>
                        </a:p>
                      </a:txBody>
                      <a:tcPr anchor="ctr"/>
                    </a:tc>
                    <a:extLst>
                      <a:ext uri="{0D108BD9-81ED-4DB2-BD59-A6C34878D82A}">
                        <a16:rowId xmlns:a16="http://schemas.microsoft.com/office/drawing/2014/main" val="4236060425"/>
                      </a:ext>
                    </a:extLst>
                  </a:tr>
                  <a:tr h="370840">
                    <a:tc>
                      <a:txBody>
                        <a:bodyPr/>
                        <a:lstStyle/>
                        <a:p>
                          <a:pPr marL="0" algn="ctr" defTabSz="914400" rtl="0" eaLnBrk="1" latinLnBrk="0" hangingPunct="1"/>
                          <a:r>
                            <a:rPr kumimoji="0" lang="en-US" altLang="zh-CN" sz="16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A</a:t>
                          </a:r>
                          <a:endParaRPr kumimoji="0" lang="zh-CN" altLang="en-US"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endParaRPr>
                        </a:p>
                      </a:txBody>
                      <a:tcPr/>
                    </a:tc>
                    <a:tc>
                      <a:txBody>
                        <a:bodyPr/>
                        <a:lstStyle/>
                        <a:p>
                          <a:pPr marL="0" algn="ctr" defTabSz="914400" rtl="0" eaLnBrk="1" latinLnBrk="0" hangingPunct="1"/>
                          <a:r>
                            <a:rPr kumimoji="0" lang="en-US" altLang="zh-CN" sz="16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sym typeface="+mn-ea"/>
                            </a:rPr>
                            <a:t>1</a:t>
                          </a:r>
                          <a:endParaRPr kumimoji="0" lang="zh-CN" altLang="en-US"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endParaRPr>
                        </a:p>
                      </a:txBody>
                      <a:tcPr/>
                    </a:tc>
                    <a:tc>
                      <a:txBody>
                        <a:bodyPr/>
                        <a:lstStyle/>
                        <a:p>
                          <a:pPr marL="0" algn="ctr" defTabSz="914400" rtl="0" eaLnBrk="1" latinLnBrk="0" hangingPunct="1"/>
                          <a:r>
                            <a:rPr kumimoji="0" lang="en-US" altLang="zh-CN"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rPr>
                            <a:t>1</a:t>
                          </a:r>
                          <a:endParaRPr kumimoji="0" lang="zh-CN" altLang="en-US"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endParaRPr>
                        </a:p>
                      </a:txBody>
                      <a:tcPr/>
                    </a:tc>
                    <a:tc>
                      <a:txBody>
                        <a:bodyPr/>
                        <a:lstStyle/>
                        <a:p>
                          <a:pPr marL="0" algn="ctr" defTabSz="914400" rtl="0" eaLnBrk="1" latinLnBrk="0" hangingPunct="1"/>
                          <a:r>
                            <a:rPr kumimoji="0" lang="en-US" altLang="zh-CN"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rPr>
                            <a:t>0</a:t>
                          </a:r>
                          <a:endParaRPr kumimoji="0" lang="zh-CN" altLang="en-US"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endParaRPr>
                        </a:p>
                      </a:txBody>
                      <a:tcPr/>
                    </a:tc>
                    <a:extLst>
                      <a:ext uri="{0D108BD9-81ED-4DB2-BD59-A6C34878D82A}">
                        <a16:rowId xmlns:a16="http://schemas.microsoft.com/office/drawing/2014/main" val="1275885559"/>
                      </a:ext>
                    </a:extLst>
                  </a:tr>
                  <a:tr h="370840">
                    <a:tc>
                      <a:txBody>
                        <a:bodyPr/>
                        <a:lstStyle/>
                        <a:p>
                          <a:pPr marL="0" algn="ctr" defTabSz="914400" rtl="0" eaLnBrk="1" latinLnBrk="0" hangingPunct="1"/>
                          <a:r>
                            <a:rPr kumimoji="0" lang="en-US" altLang="zh-CN"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rPr>
                            <a:t>B</a:t>
                          </a:r>
                          <a:endParaRPr kumimoji="0" lang="zh-CN" altLang="en-US"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endParaRPr>
                        </a:p>
                      </a:txBody>
                      <a:tcPr/>
                    </a:tc>
                    <a:tc>
                      <a:txBody>
                        <a:bodyPr/>
                        <a:lstStyle/>
                        <a:p>
                          <a:pPr marL="0" algn="ctr" defTabSz="914400" rtl="0" eaLnBrk="1" latinLnBrk="0" hangingPunct="1"/>
                          <a:r>
                            <a:rPr kumimoji="0" lang="en-US" altLang="zh-CN"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rPr>
                            <a:t>12</a:t>
                          </a:r>
                          <a:endParaRPr kumimoji="0" lang="zh-CN" altLang="en-US"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endParaRPr>
                        </a:p>
                      </a:txBody>
                      <a:tcPr/>
                    </a:tc>
                    <a:tc>
                      <a:txBody>
                        <a:bodyPr/>
                        <a:lstStyle/>
                        <a:p>
                          <a:pPr marL="0" algn="ctr" defTabSz="914400" rtl="0" eaLnBrk="1" latinLnBrk="0" hangingPunct="1"/>
                          <a:r>
                            <a:rPr kumimoji="0" lang="en-US" altLang="zh-CN"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rPr>
                            <a:t>10</a:t>
                          </a:r>
                          <a:endParaRPr kumimoji="0" lang="zh-CN" altLang="en-US"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endParaRPr>
                        </a:p>
                      </a:txBody>
                      <a:tcPr/>
                    </a:tc>
                    <a:tc>
                      <a:txBody>
                        <a:bodyPr/>
                        <a:lstStyle/>
                        <a:p>
                          <a:pPr marL="0" algn="ctr" defTabSz="914400" rtl="0" eaLnBrk="1" latinLnBrk="0" hangingPunct="1"/>
                          <a:r>
                            <a:rPr kumimoji="0" lang="en-US" altLang="zh-CN"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rPr>
                            <a:t>2</a:t>
                          </a:r>
                          <a:endParaRPr kumimoji="0" lang="zh-CN" altLang="en-US"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endParaRPr>
                        </a:p>
                      </a:txBody>
                      <a:tcPr/>
                    </a:tc>
                    <a:extLst>
                      <a:ext uri="{0D108BD9-81ED-4DB2-BD59-A6C34878D82A}">
                        <a16:rowId xmlns:a16="http://schemas.microsoft.com/office/drawing/2014/main" val="112284033"/>
                      </a:ext>
                    </a:extLst>
                  </a:tr>
                  <a:tr h="370840">
                    <a:tc>
                      <a:txBody>
                        <a:bodyPr/>
                        <a:lstStyle/>
                        <a:p>
                          <a:pPr marL="0" algn="ctr" defTabSz="914400" rtl="0" eaLnBrk="1" latinLnBrk="0" hangingPunct="1"/>
                          <a:r>
                            <a:rPr kumimoji="0" lang="en-US" altLang="zh-CN"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rPr>
                            <a:t>C</a:t>
                          </a:r>
                        </a:p>
                      </a:txBody>
                      <a:tcPr/>
                    </a:tc>
                    <a:tc>
                      <a:txBody>
                        <a:bodyPr/>
                        <a:lstStyle/>
                        <a:p>
                          <a:pPr marL="0" algn="ctr" defTabSz="914400" rtl="0" eaLnBrk="1" latinLnBrk="0" hangingPunct="1"/>
                          <a:r>
                            <a:rPr kumimoji="0" lang="en-US" altLang="zh-CN"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rPr>
                            <a:t>17</a:t>
                          </a:r>
                          <a:endParaRPr kumimoji="0" lang="zh-CN" altLang="en-US"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endParaRPr>
                        </a:p>
                      </a:txBody>
                      <a:tcPr/>
                    </a:tc>
                    <a:tc>
                      <a:txBody>
                        <a:bodyPr/>
                        <a:lstStyle/>
                        <a:p>
                          <a:pPr marL="0" algn="ctr" defTabSz="914400" rtl="0" eaLnBrk="1" latinLnBrk="0" hangingPunct="1"/>
                          <a:r>
                            <a:rPr kumimoji="0" lang="en-US" altLang="zh-CN"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rPr>
                            <a:t>10</a:t>
                          </a:r>
                          <a:endParaRPr kumimoji="0" lang="zh-CN" altLang="en-US"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endParaRPr>
                        </a:p>
                      </a:txBody>
                      <a:tcPr/>
                    </a:tc>
                    <a:tc>
                      <a:txBody>
                        <a:bodyPr/>
                        <a:lstStyle/>
                        <a:p>
                          <a:pPr marL="0" algn="ctr" defTabSz="914400" rtl="0" eaLnBrk="1" latinLnBrk="0" hangingPunct="1"/>
                          <a:r>
                            <a:rPr kumimoji="0" lang="en-US" altLang="zh-CN"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rPr>
                            <a:t>7</a:t>
                          </a:r>
                          <a:endParaRPr kumimoji="0" lang="zh-CN" altLang="en-US"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endParaRPr>
                        </a:p>
                      </a:txBody>
                      <a:tcPr/>
                    </a:tc>
                    <a:extLst>
                      <a:ext uri="{0D108BD9-81ED-4DB2-BD59-A6C34878D82A}">
                        <a16:rowId xmlns:a16="http://schemas.microsoft.com/office/drawing/2014/main" val="2240085192"/>
                      </a:ext>
                    </a:extLst>
                  </a:tr>
                </a:tbl>
              </a:graphicData>
            </a:graphic>
          </p:graphicFrame>
        </mc:Choice>
        <mc:Fallback xmlns="">
          <p:graphicFrame>
            <p:nvGraphicFramePr>
              <p:cNvPr id="11" name="表格 10">
                <a:extLst>
                  <a:ext uri="{FF2B5EF4-FFF2-40B4-BE49-F238E27FC236}">
                    <a16:creationId xmlns:a16="http://schemas.microsoft.com/office/drawing/2014/main" id="{9B62BCCC-8CDC-FA37-E144-AF8D0658ECD6}"/>
                  </a:ext>
                </a:extLst>
              </p:cNvPr>
              <p:cNvGraphicFramePr>
                <a:graphicFrameLocks noGrp="1"/>
              </p:cNvGraphicFramePr>
              <p:nvPr>
                <p:extLst>
                  <p:ext uri="{D42A27DB-BD31-4B8C-83A1-F6EECF244321}">
                    <p14:modId xmlns:p14="http://schemas.microsoft.com/office/powerpoint/2010/main" val="2119554930"/>
                  </p:ext>
                </p:extLst>
              </p:nvPr>
            </p:nvGraphicFramePr>
            <p:xfrm>
              <a:off x="2032000" y="2991047"/>
              <a:ext cx="8128000" cy="1985201"/>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81915916"/>
                        </a:ext>
                      </a:extLst>
                    </a:gridCol>
                    <a:gridCol w="2032000">
                      <a:extLst>
                        <a:ext uri="{9D8B030D-6E8A-4147-A177-3AD203B41FA5}">
                          <a16:colId xmlns:a16="http://schemas.microsoft.com/office/drawing/2014/main" val="750442379"/>
                        </a:ext>
                      </a:extLst>
                    </a:gridCol>
                    <a:gridCol w="2032000">
                      <a:extLst>
                        <a:ext uri="{9D8B030D-6E8A-4147-A177-3AD203B41FA5}">
                          <a16:colId xmlns:a16="http://schemas.microsoft.com/office/drawing/2014/main" val="2571427659"/>
                        </a:ext>
                      </a:extLst>
                    </a:gridCol>
                    <a:gridCol w="2032000">
                      <a:extLst>
                        <a:ext uri="{9D8B030D-6E8A-4147-A177-3AD203B41FA5}">
                          <a16:colId xmlns:a16="http://schemas.microsoft.com/office/drawing/2014/main" val="2825267761"/>
                        </a:ext>
                      </a:extLst>
                    </a:gridCol>
                  </a:tblGrid>
                  <a:tr h="872681">
                    <a:tc>
                      <a:txBody>
                        <a:bodyPr/>
                        <a:lstStyle/>
                        <a:p>
                          <a:pPr algn="ctr"/>
                          <a:r>
                            <a:rPr kumimoji="0" lang="zh-CN" altLang="en-US" sz="1800" b="0" i="0" u="none" strike="noStrike" kern="1200" cap="none" spc="0" normalizeH="0" baseline="0" noProof="0" dirty="0">
                              <a:ln>
                                <a:noFill/>
                              </a:ln>
                              <a:solidFill>
                                <a:schemeClr val="bg1"/>
                              </a:solidFill>
                              <a:effectLst/>
                              <a:uLnTx/>
                              <a:uFillTx/>
                              <a:latin typeface="方正正粗黑_GBK" panose="02000500000000000000" charset="-122"/>
                              <a:ea typeface="方正正粗黑_GBK" panose="02000500000000000000" charset="-122"/>
                              <a:cs typeface="方正正粗黑_GBK" panose="02000500000000000000" charset="-122"/>
                              <a:sym typeface="+mn-ea"/>
                            </a:rPr>
                            <a:t>用户</a:t>
                          </a:r>
                          <a:endParaRPr lang="zh-CN" altLang="en-US" dirty="0">
                            <a:solidFill>
                              <a:schemeClr val="bg1"/>
                            </a:solidFill>
                          </a:endParaRPr>
                        </a:p>
                      </a:txBody>
                      <a:tcPr anchor="ctr"/>
                    </a:tc>
                    <a:tc>
                      <a:txBody>
                        <a:bodyPr/>
                        <a:lstStyle/>
                        <a:p>
                          <a:endParaRPr lang="zh-CN"/>
                        </a:p>
                      </a:txBody>
                      <a:tcPr>
                        <a:blipFill>
                          <a:blip r:embed="rId4"/>
                          <a:stretch>
                            <a:fillRect l="-100601" t="-4167" r="-201502" b="-131250"/>
                          </a:stretch>
                        </a:blipFill>
                      </a:tcPr>
                    </a:tc>
                    <a:tc>
                      <a:txBody>
                        <a:bodyPr/>
                        <a:lstStyle/>
                        <a:p>
                          <a:endParaRPr lang="zh-CN"/>
                        </a:p>
                      </a:txBody>
                      <a:tcPr>
                        <a:blipFill>
                          <a:blip r:embed="rId4"/>
                          <a:stretch>
                            <a:fillRect l="-200000" t="-4167" r="-100898" b="-131250"/>
                          </a:stretch>
                        </a:blipFill>
                      </a:tcPr>
                    </a:tc>
                    <a:tc>
                      <a:txBody>
                        <a:bodyPr/>
                        <a:lstStyle/>
                        <a:p>
                          <a:pPr algn="ctr"/>
                          <a:r>
                            <a:rPr lang="zh-CN" altLang="en-US" dirty="0"/>
                            <a:t>截断误差</a:t>
                          </a:r>
                          <a:endParaRPr lang="en-US" altLang="zh-CN" dirty="0"/>
                        </a:p>
                      </a:txBody>
                      <a:tcPr anchor="ctr"/>
                    </a:tc>
                    <a:extLst>
                      <a:ext uri="{0D108BD9-81ED-4DB2-BD59-A6C34878D82A}">
                        <a16:rowId xmlns:a16="http://schemas.microsoft.com/office/drawing/2014/main" val="4236060425"/>
                      </a:ext>
                    </a:extLst>
                  </a:tr>
                  <a:tr h="370840">
                    <a:tc>
                      <a:txBody>
                        <a:bodyPr/>
                        <a:lstStyle/>
                        <a:p>
                          <a:pPr marL="0" algn="ctr" defTabSz="914400" rtl="0" eaLnBrk="1" latinLnBrk="0" hangingPunct="1"/>
                          <a:r>
                            <a:rPr kumimoji="0" lang="en-US" altLang="zh-CN" sz="16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A</a:t>
                          </a:r>
                          <a:endParaRPr kumimoji="0" lang="zh-CN" altLang="en-US"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endParaRPr>
                        </a:p>
                      </a:txBody>
                      <a:tcPr/>
                    </a:tc>
                    <a:tc>
                      <a:txBody>
                        <a:bodyPr/>
                        <a:lstStyle/>
                        <a:p>
                          <a:pPr marL="0" algn="ctr" defTabSz="914400" rtl="0" eaLnBrk="1" latinLnBrk="0" hangingPunct="1"/>
                          <a:r>
                            <a:rPr kumimoji="0" lang="en-US" altLang="zh-CN" sz="16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sym typeface="+mn-ea"/>
                            </a:rPr>
                            <a:t>1</a:t>
                          </a:r>
                          <a:endParaRPr kumimoji="0" lang="zh-CN" altLang="en-US"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endParaRPr>
                        </a:p>
                      </a:txBody>
                      <a:tcPr/>
                    </a:tc>
                    <a:tc>
                      <a:txBody>
                        <a:bodyPr/>
                        <a:lstStyle/>
                        <a:p>
                          <a:pPr marL="0" algn="ctr" defTabSz="914400" rtl="0" eaLnBrk="1" latinLnBrk="0" hangingPunct="1"/>
                          <a:r>
                            <a:rPr kumimoji="0" lang="en-US" altLang="zh-CN"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rPr>
                            <a:t>1</a:t>
                          </a:r>
                          <a:endParaRPr kumimoji="0" lang="zh-CN" altLang="en-US"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endParaRPr>
                        </a:p>
                      </a:txBody>
                      <a:tcPr/>
                    </a:tc>
                    <a:tc>
                      <a:txBody>
                        <a:bodyPr/>
                        <a:lstStyle/>
                        <a:p>
                          <a:pPr marL="0" algn="ctr" defTabSz="914400" rtl="0" eaLnBrk="1" latinLnBrk="0" hangingPunct="1"/>
                          <a:r>
                            <a:rPr kumimoji="0" lang="en-US" altLang="zh-CN"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rPr>
                            <a:t>0</a:t>
                          </a:r>
                          <a:endParaRPr kumimoji="0" lang="zh-CN" altLang="en-US"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endParaRPr>
                        </a:p>
                      </a:txBody>
                      <a:tcPr/>
                    </a:tc>
                    <a:extLst>
                      <a:ext uri="{0D108BD9-81ED-4DB2-BD59-A6C34878D82A}">
                        <a16:rowId xmlns:a16="http://schemas.microsoft.com/office/drawing/2014/main" val="1275885559"/>
                      </a:ext>
                    </a:extLst>
                  </a:tr>
                  <a:tr h="370840">
                    <a:tc>
                      <a:txBody>
                        <a:bodyPr/>
                        <a:lstStyle/>
                        <a:p>
                          <a:pPr marL="0" algn="ctr" defTabSz="914400" rtl="0" eaLnBrk="1" latinLnBrk="0" hangingPunct="1"/>
                          <a:r>
                            <a:rPr kumimoji="0" lang="en-US" altLang="zh-CN"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rPr>
                            <a:t>B</a:t>
                          </a:r>
                          <a:endParaRPr kumimoji="0" lang="zh-CN" altLang="en-US"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endParaRPr>
                        </a:p>
                      </a:txBody>
                      <a:tcPr/>
                    </a:tc>
                    <a:tc>
                      <a:txBody>
                        <a:bodyPr/>
                        <a:lstStyle/>
                        <a:p>
                          <a:pPr marL="0" algn="ctr" defTabSz="914400" rtl="0" eaLnBrk="1" latinLnBrk="0" hangingPunct="1"/>
                          <a:r>
                            <a:rPr kumimoji="0" lang="en-US" altLang="zh-CN"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rPr>
                            <a:t>12</a:t>
                          </a:r>
                          <a:endParaRPr kumimoji="0" lang="zh-CN" altLang="en-US"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endParaRPr>
                        </a:p>
                      </a:txBody>
                      <a:tcPr/>
                    </a:tc>
                    <a:tc>
                      <a:txBody>
                        <a:bodyPr/>
                        <a:lstStyle/>
                        <a:p>
                          <a:pPr marL="0" algn="ctr" defTabSz="914400" rtl="0" eaLnBrk="1" latinLnBrk="0" hangingPunct="1"/>
                          <a:r>
                            <a:rPr kumimoji="0" lang="en-US" altLang="zh-CN"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rPr>
                            <a:t>10</a:t>
                          </a:r>
                          <a:endParaRPr kumimoji="0" lang="zh-CN" altLang="en-US"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endParaRPr>
                        </a:p>
                      </a:txBody>
                      <a:tcPr/>
                    </a:tc>
                    <a:tc>
                      <a:txBody>
                        <a:bodyPr/>
                        <a:lstStyle/>
                        <a:p>
                          <a:pPr marL="0" algn="ctr" defTabSz="914400" rtl="0" eaLnBrk="1" latinLnBrk="0" hangingPunct="1"/>
                          <a:r>
                            <a:rPr kumimoji="0" lang="en-US" altLang="zh-CN"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rPr>
                            <a:t>2</a:t>
                          </a:r>
                          <a:endParaRPr kumimoji="0" lang="zh-CN" altLang="en-US"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endParaRPr>
                        </a:p>
                      </a:txBody>
                      <a:tcPr/>
                    </a:tc>
                    <a:extLst>
                      <a:ext uri="{0D108BD9-81ED-4DB2-BD59-A6C34878D82A}">
                        <a16:rowId xmlns:a16="http://schemas.microsoft.com/office/drawing/2014/main" val="112284033"/>
                      </a:ext>
                    </a:extLst>
                  </a:tr>
                  <a:tr h="370840">
                    <a:tc>
                      <a:txBody>
                        <a:bodyPr/>
                        <a:lstStyle/>
                        <a:p>
                          <a:pPr marL="0" algn="ctr" defTabSz="914400" rtl="0" eaLnBrk="1" latinLnBrk="0" hangingPunct="1"/>
                          <a:r>
                            <a:rPr kumimoji="0" lang="en-US" altLang="zh-CN"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rPr>
                            <a:t>C</a:t>
                          </a:r>
                        </a:p>
                      </a:txBody>
                      <a:tcPr/>
                    </a:tc>
                    <a:tc>
                      <a:txBody>
                        <a:bodyPr/>
                        <a:lstStyle/>
                        <a:p>
                          <a:pPr marL="0" algn="ctr" defTabSz="914400" rtl="0" eaLnBrk="1" latinLnBrk="0" hangingPunct="1"/>
                          <a:r>
                            <a:rPr kumimoji="0" lang="en-US" altLang="zh-CN"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rPr>
                            <a:t>17</a:t>
                          </a:r>
                          <a:endParaRPr kumimoji="0" lang="zh-CN" altLang="en-US"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endParaRPr>
                        </a:p>
                      </a:txBody>
                      <a:tcPr/>
                    </a:tc>
                    <a:tc>
                      <a:txBody>
                        <a:bodyPr/>
                        <a:lstStyle/>
                        <a:p>
                          <a:pPr marL="0" algn="ctr" defTabSz="914400" rtl="0" eaLnBrk="1" latinLnBrk="0" hangingPunct="1"/>
                          <a:r>
                            <a:rPr kumimoji="0" lang="en-US" altLang="zh-CN"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rPr>
                            <a:t>10</a:t>
                          </a:r>
                          <a:endParaRPr kumimoji="0" lang="zh-CN" altLang="en-US"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endParaRPr>
                        </a:p>
                      </a:txBody>
                      <a:tcPr/>
                    </a:tc>
                    <a:tc>
                      <a:txBody>
                        <a:bodyPr/>
                        <a:lstStyle/>
                        <a:p>
                          <a:pPr marL="0" algn="ctr" defTabSz="914400" rtl="0" eaLnBrk="1" latinLnBrk="0" hangingPunct="1"/>
                          <a:r>
                            <a:rPr kumimoji="0" lang="en-US" altLang="zh-CN"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rPr>
                            <a:t>7</a:t>
                          </a:r>
                          <a:endParaRPr kumimoji="0" lang="zh-CN" altLang="en-US"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endParaRPr>
                        </a:p>
                      </a:txBody>
                      <a:tcPr/>
                    </a:tc>
                    <a:extLst>
                      <a:ext uri="{0D108BD9-81ED-4DB2-BD59-A6C34878D82A}">
                        <a16:rowId xmlns:a16="http://schemas.microsoft.com/office/drawing/2014/main" val="2240085192"/>
                      </a:ext>
                    </a:extLst>
                  </a:tr>
                </a:tbl>
              </a:graphicData>
            </a:graphic>
          </p:graphicFrame>
        </mc:Fallback>
      </mc:AlternateContent>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02EFB75B-4E3E-9C33-5FDB-A57E53BDCBE0}"/>
                  </a:ext>
                </a:extLst>
              </p:cNvPr>
              <p:cNvSpPr txBox="1"/>
              <p:nvPr/>
            </p:nvSpPr>
            <p:spPr>
              <a:xfrm>
                <a:off x="4298193" y="5051270"/>
                <a:ext cx="1547101" cy="3915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sSubPr>
                        <m:e>
                          <m:r>
                            <m:rPr>
                              <m:sty m:val="p"/>
                            </m:rPr>
                            <a:rPr lang="en-US" altLang="zh-CN" b="0" i="0"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Δ</m:t>
                          </m:r>
                        </m:e>
                        <m:sub>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𝑓</m:t>
                          </m:r>
                        </m:sub>
                      </m:sSub>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=32767</m:t>
                      </m:r>
                    </m:oMath>
                  </m:oMathPara>
                </a14:m>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12" name="文本框 11">
                <a:extLst>
                  <a:ext uri="{FF2B5EF4-FFF2-40B4-BE49-F238E27FC236}">
                    <a16:creationId xmlns:a16="http://schemas.microsoft.com/office/drawing/2014/main" id="{02EFB75B-4E3E-9C33-5FDB-A57E53BDCBE0}"/>
                  </a:ext>
                </a:extLst>
              </p:cNvPr>
              <p:cNvSpPr txBox="1">
                <a:spLocks noRot="1" noChangeAspect="1" noMove="1" noResize="1" noEditPoints="1" noAdjustHandles="1" noChangeArrowheads="1" noChangeShapeType="1" noTextEdit="1"/>
              </p:cNvSpPr>
              <p:nvPr/>
            </p:nvSpPr>
            <p:spPr>
              <a:xfrm>
                <a:off x="4298193" y="5051270"/>
                <a:ext cx="1547101" cy="391582"/>
              </a:xfrm>
              <a:prstGeom prst="rect">
                <a:avLst/>
              </a:prstGeom>
              <a:blipFill>
                <a:blip r:embed="rId5"/>
                <a:stretch>
                  <a:fillRect b="-937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DA1E4A64-A56C-2013-E67F-5208EAF2AEFA}"/>
                  </a:ext>
                </a:extLst>
              </p:cNvPr>
              <p:cNvSpPr txBox="1"/>
              <p:nvPr/>
            </p:nvSpPr>
            <p:spPr>
              <a:xfrm>
                <a:off x="6346708" y="5045114"/>
                <a:ext cx="1547101" cy="40389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sSubPr>
                        <m:e>
                          <m:r>
                            <m:rPr>
                              <m:sty m:val="p"/>
                            </m:rPr>
                            <a:rPr lang="en-US" altLang="zh-CN" b="0" i="0"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Δ</m:t>
                          </m:r>
                        </m:e>
                        <m:sub>
                          <m:sSub>
                            <m:sSubPr>
                              <m:ctrlPr>
                                <a:rPr lang="en-US" altLang="zh-CN" b="0" i="1" smtClean="0">
                                  <a:solidFill>
                                    <a:srgbClr val="002D6D"/>
                                  </a:solidFill>
                                  <a:latin typeface="Cambria Math" panose="02040503050406030204" pitchFamily="18" charset="0"/>
                                  <a:ea typeface="方正正粗黑_GBK" panose="02000500000000000000" charset="-122"/>
                                  <a:sym typeface="+mn-ea"/>
                                </a:rPr>
                              </m:ctrlPr>
                            </m:sSubPr>
                            <m:e>
                              <m:acc>
                                <m:accPr>
                                  <m:chr m:val="̅"/>
                                  <m:ctrlPr>
                                    <a:rPr lang="en-US" altLang="zh-CN" b="0" i="1" smtClean="0">
                                      <a:solidFill>
                                        <a:srgbClr val="002D6D"/>
                                      </a:solidFill>
                                      <a:latin typeface="Cambria Math" panose="02040503050406030204" pitchFamily="18" charset="0"/>
                                      <a:ea typeface="方正正粗黑_GBK" panose="02000500000000000000" charset="-122"/>
                                      <a:sym typeface="+mn-ea"/>
                                    </a:rPr>
                                  </m:ctrlPr>
                                </m:accPr>
                                <m:e>
                                  <m:r>
                                    <a:rPr lang="en-US" altLang="zh-CN" b="0" i="1" smtClean="0">
                                      <a:solidFill>
                                        <a:srgbClr val="002D6D"/>
                                      </a:solidFill>
                                      <a:latin typeface="Cambria Math" panose="02040503050406030204" pitchFamily="18" charset="0"/>
                                      <a:ea typeface="方正正粗黑_GBK" panose="02000500000000000000" charset="-122"/>
                                      <a:sym typeface="+mn-ea"/>
                                    </a:rPr>
                                    <m:t>𝑓</m:t>
                                  </m:r>
                                </m:e>
                              </m:acc>
                            </m:e>
                            <m:sub>
                              <m:r>
                                <a:rPr lang="en-US" altLang="zh-CN" b="0" i="1" smtClean="0">
                                  <a:solidFill>
                                    <a:srgbClr val="002D6D"/>
                                  </a:solidFill>
                                  <a:latin typeface="Cambria Math" panose="02040503050406030204" pitchFamily="18" charset="0"/>
                                  <a:ea typeface="方正正粗黑_GBK" panose="02000500000000000000" charset="-122"/>
                                  <a:sym typeface="+mn-ea"/>
                                </a:rPr>
                                <m:t>𝜏</m:t>
                              </m:r>
                            </m:sub>
                          </m:sSub>
                        </m:sub>
                      </m:sSub>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=10</m:t>
                      </m:r>
                    </m:oMath>
                  </m:oMathPara>
                </a14:m>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13" name="文本框 12">
                <a:extLst>
                  <a:ext uri="{FF2B5EF4-FFF2-40B4-BE49-F238E27FC236}">
                    <a16:creationId xmlns:a16="http://schemas.microsoft.com/office/drawing/2014/main" id="{DA1E4A64-A56C-2013-E67F-5208EAF2AEFA}"/>
                  </a:ext>
                </a:extLst>
              </p:cNvPr>
              <p:cNvSpPr txBox="1">
                <a:spLocks noRot="1" noChangeAspect="1" noMove="1" noResize="1" noEditPoints="1" noAdjustHandles="1" noChangeArrowheads="1" noChangeShapeType="1" noTextEdit="1"/>
              </p:cNvSpPr>
              <p:nvPr/>
            </p:nvSpPr>
            <p:spPr>
              <a:xfrm>
                <a:off x="6346708" y="5045114"/>
                <a:ext cx="1547101" cy="403893"/>
              </a:xfrm>
              <a:prstGeom prst="rect">
                <a:avLst/>
              </a:prstGeom>
              <a:blipFill>
                <a:blip r:embed="rId6"/>
                <a:stretch>
                  <a:fillRect b="-7576"/>
                </a:stretch>
              </a:blipFill>
            </p:spPr>
            <p:txBody>
              <a:bodyPr/>
              <a:lstStyle/>
              <a:p>
                <a:r>
                  <a:rPr lang="zh-CN" altLang="en-US">
                    <a:noFill/>
                  </a:rPr>
                  <a:t> </a:t>
                </a:r>
              </a:p>
            </p:txBody>
          </p:sp>
        </mc:Fallback>
      </mc:AlternateContent>
      <p:sp>
        <p:nvSpPr>
          <p:cNvPr id="19" name="文本框 18">
            <a:extLst>
              <a:ext uri="{FF2B5EF4-FFF2-40B4-BE49-F238E27FC236}">
                <a16:creationId xmlns:a16="http://schemas.microsoft.com/office/drawing/2014/main" id="{F154BD63-256A-010F-C43A-57475454AB67}"/>
              </a:ext>
            </a:extLst>
          </p:cNvPr>
          <p:cNvSpPr txBox="1"/>
          <p:nvPr/>
        </p:nvSpPr>
        <p:spPr>
          <a:xfrm>
            <a:off x="11142088" y="5781047"/>
            <a:ext cx="413377" cy="230832"/>
          </a:xfrm>
          <a:prstGeom prst="rect">
            <a:avLst/>
          </a:prstGeom>
          <a:noFill/>
        </p:spPr>
        <p:txBody>
          <a:bodyPr wrap="square" rtlCol="0">
            <a:spAutoFit/>
          </a:bodyPr>
          <a:lstStyle/>
          <a:p>
            <a:pPr algn="ctr"/>
            <a:r>
              <a:rPr lang="en-US" altLang="zh-CN"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11</a:t>
            </a:r>
            <a:endParaRPr lang="zh-CN" altLang="en-US"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p:spTree>
    <p:extLst>
      <p:ext uri="{BB962C8B-B14F-4D97-AF65-F5344CB8AC3E}">
        <p14:creationId xmlns:p14="http://schemas.microsoft.com/office/powerpoint/2010/main" val="1857523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748983" y="1718310"/>
            <a:ext cx="10694035" cy="4618355"/>
          </a:xfrm>
          <a:prstGeom prst="roundRect">
            <a:avLst>
              <a:gd name="adj" fmla="val 4468"/>
            </a:avLst>
          </a:prstGeom>
          <a:solidFill>
            <a:schemeClr val="bg1">
              <a:alpha val="7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27C8ECB3-11E0-1A22-CF87-F6E5E4B9C1F8}"/>
                  </a:ext>
                </a:extLst>
              </p:cNvPr>
              <p:cNvSpPr txBox="1"/>
              <p:nvPr/>
            </p:nvSpPr>
            <p:spPr>
              <a:xfrm>
                <a:off x="3563794" y="883371"/>
                <a:ext cx="5064412" cy="584775"/>
              </a:xfrm>
              <a:prstGeom prst="rect">
                <a:avLst/>
              </a:prstGeom>
              <a:noFill/>
            </p:spPr>
            <p:txBody>
              <a:bodyPr wrap="square" rtlCol="0">
                <a:spAutoFit/>
              </a:bodyPr>
              <a:lstStyle/>
              <a:p>
                <a:pPr algn="ctr"/>
                <a:r>
                  <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截断阈值 </a:t>
                </a:r>
                <a14:m>
                  <m:oMath xmlns:m="http://schemas.openxmlformats.org/officeDocument/2006/math">
                    <m:r>
                      <a:rPr lang="en-US" altLang="zh-CN" sz="3200" b="0" i="1" smtClean="0">
                        <a:solidFill>
                          <a:schemeClr val="bg1"/>
                        </a:solidFill>
                        <a:latin typeface="Cambria Math" panose="02040503050406030204" pitchFamily="18" charset="0"/>
                        <a:ea typeface="方正正粗黑_GBK" panose="02000500000000000000" charset="-122"/>
                        <a:cs typeface="方正正粗黑_GBK" panose="02000500000000000000" charset="-122"/>
                        <a:sym typeface="+mn-ea"/>
                      </a:rPr>
                      <m:t>𝜏</m:t>
                    </m:r>
                  </m:oMath>
                </a14:m>
                <a:endPar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endParaRPr>
              </a:p>
            </p:txBody>
          </p:sp>
        </mc:Choice>
        <mc:Fallback xmlns="">
          <p:sp>
            <p:nvSpPr>
              <p:cNvPr id="8" name="文本框 7">
                <a:extLst>
                  <a:ext uri="{FF2B5EF4-FFF2-40B4-BE49-F238E27FC236}">
                    <a16:creationId xmlns:a16="http://schemas.microsoft.com/office/drawing/2014/main" id="{27C8ECB3-11E0-1A22-CF87-F6E5E4B9C1F8}"/>
                  </a:ext>
                </a:extLst>
              </p:cNvPr>
              <p:cNvSpPr txBox="1">
                <a:spLocks noRot="1" noChangeAspect="1" noMove="1" noResize="1" noEditPoints="1" noAdjustHandles="1" noChangeArrowheads="1" noChangeShapeType="1" noTextEdit="1"/>
              </p:cNvSpPr>
              <p:nvPr/>
            </p:nvSpPr>
            <p:spPr>
              <a:xfrm>
                <a:off x="3563794" y="883371"/>
                <a:ext cx="5064412" cy="584775"/>
              </a:xfrm>
              <a:prstGeom prst="rect">
                <a:avLst/>
              </a:prstGeom>
              <a:blipFill>
                <a:blip r:embed="rId3"/>
                <a:stretch>
                  <a:fillRect t="-12500" b="-3437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graphicFrame>
            <p:nvGraphicFramePr>
              <p:cNvPr id="11" name="表格 10">
                <a:extLst>
                  <a:ext uri="{FF2B5EF4-FFF2-40B4-BE49-F238E27FC236}">
                    <a16:creationId xmlns:a16="http://schemas.microsoft.com/office/drawing/2014/main" id="{9B62BCCC-8CDC-FA37-E144-AF8D0658ECD6}"/>
                  </a:ext>
                </a:extLst>
              </p:cNvPr>
              <p:cNvGraphicFramePr>
                <a:graphicFrameLocks noGrp="1"/>
              </p:cNvGraphicFramePr>
              <p:nvPr>
                <p:extLst>
                  <p:ext uri="{D42A27DB-BD31-4B8C-83A1-F6EECF244321}">
                    <p14:modId xmlns:p14="http://schemas.microsoft.com/office/powerpoint/2010/main" val="548109655"/>
                  </p:ext>
                </p:extLst>
              </p:nvPr>
            </p:nvGraphicFramePr>
            <p:xfrm>
              <a:off x="2032000" y="2526435"/>
              <a:ext cx="8128000" cy="14833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81915916"/>
                        </a:ext>
                      </a:extLst>
                    </a:gridCol>
                    <a:gridCol w="2032000">
                      <a:extLst>
                        <a:ext uri="{9D8B030D-6E8A-4147-A177-3AD203B41FA5}">
                          <a16:colId xmlns:a16="http://schemas.microsoft.com/office/drawing/2014/main" val="750442379"/>
                        </a:ext>
                      </a:extLst>
                    </a:gridCol>
                    <a:gridCol w="2032000">
                      <a:extLst>
                        <a:ext uri="{9D8B030D-6E8A-4147-A177-3AD203B41FA5}">
                          <a16:colId xmlns:a16="http://schemas.microsoft.com/office/drawing/2014/main" val="2571427659"/>
                        </a:ext>
                      </a:extLst>
                    </a:gridCol>
                    <a:gridCol w="2032000">
                      <a:extLst>
                        <a:ext uri="{9D8B030D-6E8A-4147-A177-3AD203B41FA5}">
                          <a16:colId xmlns:a16="http://schemas.microsoft.com/office/drawing/2014/main" val="2825267761"/>
                        </a:ext>
                      </a:extLst>
                    </a:gridCol>
                  </a:tblGrid>
                  <a:tr h="370840">
                    <a:tc>
                      <a:txBody>
                        <a:bodyPr/>
                        <a:lstStyle/>
                        <a:p>
                          <a:pPr algn="ctr"/>
                          <a14:m>
                            <m:oMathPara xmlns:m="http://schemas.openxmlformats.org/officeDocument/2006/math">
                              <m:oMathParaPr>
                                <m:jc m:val="centerGroup"/>
                              </m:oMathParaPr>
                              <m:oMath xmlns:m="http://schemas.openxmlformats.org/officeDocument/2006/math">
                                <m:r>
                                  <a:rPr kumimoji="0" lang="en-US" altLang="zh-CN" sz="1800" b="0" i="1" u="none" strike="noStrike" kern="1200" cap="none" spc="0" normalizeH="0" baseline="0" noProof="0" dirty="0" smtClean="0">
                                    <a:ln>
                                      <a:noFill/>
                                    </a:ln>
                                    <a:solidFill>
                                      <a:schemeClr val="bg1"/>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𝜏</m:t>
                                </m:r>
                              </m:oMath>
                            </m:oMathPara>
                          </a14:m>
                          <a:endParaRPr lang="zh-CN" altLang="en-US" dirty="0">
                            <a:solidFill>
                              <a:schemeClr val="bg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chemeClr val="bg1"/>
                              </a:solidFill>
                              <a:effectLst/>
                              <a:uLnTx/>
                              <a:uFillTx/>
                              <a:latin typeface="方正正粗黑_GBK" panose="02000500000000000000" charset="-122"/>
                              <a:ea typeface="方正正粗黑_GBK" panose="02000500000000000000" charset="-122"/>
                              <a:sym typeface="+mn-ea"/>
                            </a:rPr>
                            <a:t>噪声 </a:t>
                          </a:r>
                          <a:r>
                            <a:rPr kumimoji="0" lang="en-US" altLang="zh-CN" sz="1800" b="0" i="0" u="none" strike="noStrike" kern="1200" cap="none" spc="0" normalizeH="0" baseline="0" noProof="0" dirty="0">
                              <a:ln>
                                <a:noFill/>
                              </a:ln>
                              <a:solidFill>
                                <a:schemeClr val="bg1"/>
                              </a:solidFill>
                              <a:effectLst/>
                              <a:uLnTx/>
                              <a:uFillTx/>
                              <a:latin typeface="方正正粗黑_GBK" panose="02000500000000000000" charset="-122"/>
                              <a:ea typeface="方正正粗黑_GBK" panose="02000500000000000000" charset="-122"/>
                              <a:sym typeface="+mn-ea"/>
                            </a:rPr>
                            <a:t>(</a:t>
                          </a:r>
                          <a14:m>
                            <m:oMath xmlns:m="http://schemas.openxmlformats.org/officeDocument/2006/math">
                              <m:r>
                                <a:rPr kumimoji="0" lang="en-US" altLang="zh-CN" sz="1800" b="0" i="1" u="none" strike="noStrike" kern="1200" cap="none" spc="0" normalizeH="0" baseline="0" noProof="0" smtClean="0">
                                  <a:ln>
                                    <a:noFill/>
                                  </a:ln>
                                  <a:solidFill>
                                    <a:schemeClr val="bg1"/>
                                  </a:solidFill>
                                  <a:effectLst/>
                                  <a:uLnTx/>
                                  <a:uFillTx/>
                                  <a:latin typeface="Cambria Math" panose="02040503050406030204" pitchFamily="18" charset="0"/>
                                  <a:ea typeface="方正正粗黑_GBK" panose="02000500000000000000" charset="-122"/>
                                  <a:sym typeface="+mn-ea"/>
                                </a:rPr>
                                <m:t>𝜀</m:t>
                              </m:r>
                              <m:r>
                                <a:rPr kumimoji="0" lang="en-US" altLang="zh-CN" sz="1800" b="0" i="1" u="none" strike="noStrike" kern="1200" cap="none" spc="0" normalizeH="0" baseline="0" noProof="0" smtClean="0">
                                  <a:ln>
                                    <a:noFill/>
                                  </a:ln>
                                  <a:solidFill>
                                    <a:schemeClr val="bg1"/>
                                  </a:solidFill>
                                  <a:effectLst/>
                                  <a:uLnTx/>
                                  <a:uFillTx/>
                                  <a:latin typeface="Cambria Math" panose="02040503050406030204" pitchFamily="18" charset="0"/>
                                  <a:ea typeface="方正正粗黑_GBK" panose="02000500000000000000" charset="-122"/>
                                  <a:sym typeface="+mn-ea"/>
                                </a:rPr>
                                <m:t>=1</m:t>
                              </m:r>
                            </m:oMath>
                          </a14:m>
                          <a:r>
                            <a:rPr lang="en-US" altLang="zh-CN" dirty="0">
                              <a:solidFill>
                                <a:schemeClr val="bg1"/>
                              </a:solidFill>
                            </a:rPr>
                            <a:t>)</a:t>
                          </a:r>
                          <a:endParaRPr lang="zh-CN" altLang="en-US" dirty="0">
                            <a:solidFill>
                              <a:schemeClr val="bg1"/>
                            </a:solidFill>
                          </a:endParaRPr>
                        </a:p>
                      </a:txBody>
                      <a:tcPr anchor="ctr"/>
                    </a:tc>
                    <a:tc>
                      <a:txBody>
                        <a:bodyPr/>
                        <a:lstStyle/>
                        <a:p>
                          <a:pPr algn="ctr"/>
                          <a14:m>
                            <m:oMath xmlns:m="http://schemas.openxmlformats.org/officeDocument/2006/math">
                              <m:r>
                                <a:rPr lang="en-US" altLang="zh-CN" b="1" i="1" smtClean="0">
                                  <a:latin typeface="Cambria Math" panose="02040503050406030204" pitchFamily="18" charset="0"/>
                                </a:rPr>
                                <m:t>𝑫</m:t>
                              </m:r>
                            </m:oMath>
                          </a14:m>
                          <a:r>
                            <a:rPr lang="zh-CN" altLang="en-US" dirty="0"/>
                            <a:t>的截断误差</a:t>
                          </a:r>
                          <a:endParaRPr lang="zh-CN" altLang="en-US" dirty="0">
                            <a:solidFill>
                              <a:schemeClr val="bg1"/>
                            </a:solidFill>
                          </a:endParaRPr>
                        </a:p>
                      </a:txBody>
                      <a:tcPr anchor="ctr"/>
                    </a:tc>
                    <a:tc>
                      <a:txBody>
                        <a:bodyPr/>
                        <a:lstStyle/>
                        <a:p>
                          <a:pPr algn="ctr"/>
                          <a14:m>
                            <m:oMath xmlns:m="http://schemas.openxmlformats.org/officeDocument/2006/math">
                              <m:r>
                                <a:rPr lang="en-US" altLang="zh-CN" b="1" i="1" smtClean="0">
                                  <a:latin typeface="Cambria Math" panose="02040503050406030204" pitchFamily="18" charset="0"/>
                                </a:rPr>
                                <m:t>𝑫</m:t>
                              </m:r>
                            </m:oMath>
                          </a14:m>
                          <a:r>
                            <a:rPr lang="zh-CN" altLang="en-US" dirty="0"/>
                            <a:t>的总误差</a:t>
                          </a:r>
                          <a:endParaRPr lang="en-US" altLang="zh-CN" dirty="0"/>
                        </a:p>
                      </a:txBody>
                      <a:tcPr anchor="ctr"/>
                    </a:tc>
                    <a:extLst>
                      <a:ext uri="{0D108BD9-81ED-4DB2-BD59-A6C34878D82A}">
                        <a16:rowId xmlns:a16="http://schemas.microsoft.com/office/drawing/2014/main" val="4236060425"/>
                      </a:ext>
                    </a:extLst>
                  </a:tr>
                  <a:tr h="370840">
                    <a:tc>
                      <a:txBody>
                        <a:bodyPr/>
                        <a:lstStyle/>
                        <a:p>
                          <a:pPr marL="0" algn="ctr" defTabSz="914400" rtl="0" eaLnBrk="1" latinLnBrk="0" hangingPunct="1"/>
                          <a:r>
                            <a:rPr kumimoji="0" lang="en-US" altLang="zh-CN" sz="16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sym typeface="+mn-ea"/>
                            </a:rPr>
                            <a:t>1</a:t>
                          </a:r>
                          <a:endParaRPr kumimoji="0" lang="zh-CN" altLang="en-US"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endParaRPr>
                        </a:p>
                      </a:txBody>
                      <a:tcPr/>
                    </a:tc>
                    <a:tc>
                      <a:txBody>
                        <a:bodyPr/>
                        <a:lstStyle/>
                        <a:p>
                          <a:pPr marL="0" algn="ctr" defTabSz="914400" rtl="0" eaLnBrk="1" latinLnBrk="0" hangingPunct="1"/>
                          <a:r>
                            <a:rPr kumimoji="0" lang="en-US" altLang="zh-CN" sz="16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sym typeface="+mn-ea"/>
                            </a:rPr>
                            <a:t>1</a:t>
                          </a:r>
                          <a:endParaRPr kumimoji="0" lang="zh-CN" altLang="en-US"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endParaRPr>
                        </a:p>
                      </a:txBody>
                      <a:tcPr/>
                    </a:tc>
                    <a:tc>
                      <a:txBody>
                        <a:bodyPr/>
                        <a:lstStyle/>
                        <a:p>
                          <a:pPr marL="0" algn="ctr" defTabSz="914400" rtl="0" eaLnBrk="1" latinLnBrk="0" hangingPunct="1"/>
                          <a:r>
                            <a:rPr kumimoji="0" lang="en-US" altLang="zh-CN"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rPr>
                            <a:t>27</a:t>
                          </a:r>
                          <a:endParaRPr kumimoji="0" lang="zh-CN" altLang="en-US"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endParaRPr>
                        </a:p>
                      </a:txBody>
                      <a:tcPr/>
                    </a:tc>
                    <a:tc>
                      <a:txBody>
                        <a:bodyPr/>
                        <a:lstStyle/>
                        <a:p>
                          <a:pPr marL="0" algn="ctr" defTabSz="914400" rtl="0" eaLnBrk="1" latinLnBrk="0" hangingPunct="1"/>
                          <a:r>
                            <a:rPr kumimoji="0" lang="en-US" altLang="zh-CN"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rPr>
                            <a:t>28</a:t>
                          </a:r>
                          <a:endParaRPr kumimoji="0" lang="zh-CN" altLang="en-US"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endParaRPr>
                        </a:p>
                      </a:txBody>
                      <a:tcPr/>
                    </a:tc>
                    <a:extLst>
                      <a:ext uri="{0D108BD9-81ED-4DB2-BD59-A6C34878D82A}">
                        <a16:rowId xmlns:a16="http://schemas.microsoft.com/office/drawing/2014/main" val="1275885559"/>
                      </a:ext>
                    </a:extLst>
                  </a:tr>
                  <a:tr h="370840">
                    <a:tc>
                      <a:txBody>
                        <a:bodyPr/>
                        <a:lstStyle/>
                        <a:p>
                          <a:pPr marL="0" algn="ctr" defTabSz="914400" rtl="0" eaLnBrk="1" latinLnBrk="0" hangingPunct="1"/>
                          <a:r>
                            <a:rPr kumimoji="0" lang="en-US" altLang="zh-CN" sz="1600" b="0" i="0" u="none" strike="noStrike" kern="1200" cap="none" spc="0" normalizeH="0" baseline="0" dirty="0">
                              <a:ln>
                                <a:noFill/>
                              </a:ln>
                              <a:solidFill>
                                <a:schemeClr val="accent1">
                                  <a:lumMod val="75000"/>
                                </a:schemeClr>
                              </a:solidFill>
                              <a:effectLst/>
                              <a:uLnTx/>
                              <a:uFillTx/>
                              <a:latin typeface="方正正粗黑_GBK" panose="02000500000000000000" charset="-122"/>
                              <a:ea typeface="方正正粗黑_GBK" panose="02000500000000000000" charset="-122"/>
                            </a:rPr>
                            <a:t>10</a:t>
                          </a:r>
                          <a:endParaRPr kumimoji="0" lang="zh-CN" altLang="en-US" sz="1600" b="0" i="0" u="none" strike="noStrike" kern="1200" cap="none" spc="0" normalizeH="0" baseline="0" dirty="0">
                            <a:ln>
                              <a:noFill/>
                            </a:ln>
                            <a:solidFill>
                              <a:schemeClr val="accent1">
                                <a:lumMod val="75000"/>
                              </a:schemeClr>
                            </a:solidFill>
                            <a:effectLst/>
                            <a:uLnTx/>
                            <a:uFillTx/>
                            <a:latin typeface="方正正粗黑_GBK" panose="02000500000000000000" charset="-122"/>
                            <a:ea typeface="方正正粗黑_GBK" panose="02000500000000000000" charset="-122"/>
                          </a:endParaRPr>
                        </a:p>
                      </a:txBody>
                      <a:tcPr/>
                    </a:tc>
                    <a:tc>
                      <a:txBody>
                        <a:bodyPr/>
                        <a:lstStyle/>
                        <a:p>
                          <a:pPr marL="0" algn="ctr" defTabSz="914400" rtl="0" eaLnBrk="1" latinLnBrk="0" hangingPunct="1"/>
                          <a:r>
                            <a:rPr kumimoji="0" lang="en-US" altLang="zh-CN" sz="1600" b="0" i="0" u="none" strike="noStrike" kern="1200" cap="none" spc="0" normalizeH="0" baseline="0" dirty="0">
                              <a:ln>
                                <a:noFill/>
                              </a:ln>
                              <a:solidFill>
                                <a:schemeClr val="accent1">
                                  <a:lumMod val="75000"/>
                                </a:schemeClr>
                              </a:solidFill>
                              <a:effectLst/>
                              <a:uLnTx/>
                              <a:uFillTx/>
                              <a:latin typeface="方正正粗黑_GBK" panose="02000500000000000000" charset="-122"/>
                              <a:ea typeface="方正正粗黑_GBK" panose="02000500000000000000" charset="-122"/>
                            </a:rPr>
                            <a:t>10</a:t>
                          </a:r>
                          <a:endParaRPr kumimoji="0" lang="zh-CN" altLang="en-US" sz="1600" b="0" i="0" u="none" strike="noStrike" kern="1200" cap="none" spc="0" normalizeH="0" baseline="0" dirty="0">
                            <a:ln>
                              <a:noFill/>
                            </a:ln>
                            <a:solidFill>
                              <a:schemeClr val="accent1">
                                <a:lumMod val="75000"/>
                              </a:schemeClr>
                            </a:solidFill>
                            <a:effectLst/>
                            <a:uLnTx/>
                            <a:uFillTx/>
                            <a:latin typeface="方正正粗黑_GBK" panose="02000500000000000000" charset="-122"/>
                            <a:ea typeface="方正正粗黑_GBK" panose="02000500000000000000" charset="-122"/>
                          </a:endParaRPr>
                        </a:p>
                      </a:txBody>
                      <a:tcPr/>
                    </a:tc>
                    <a:tc>
                      <a:txBody>
                        <a:bodyPr/>
                        <a:lstStyle/>
                        <a:p>
                          <a:pPr marL="0" algn="ctr" defTabSz="914400" rtl="0" eaLnBrk="1" latinLnBrk="0" hangingPunct="1"/>
                          <a:r>
                            <a:rPr kumimoji="0" lang="en-US" altLang="zh-CN" sz="1600" b="0" i="0" u="none" strike="noStrike" kern="1200" cap="none" spc="0" normalizeH="0" baseline="0" dirty="0">
                              <a:ln>
                                <a:noFill/>
                              </a:ln>
                              <a:solidFill>
                                <a:schemeClr val="accent1">
                                  <a:lumMod val="75000"/>
                                </a:schemeClr>
                              </a:solidFill>
                              <a:effectLst/>
                              <a:uLnTx/>
                              <a:uFillTx/>
                              <a:latin typeface="方正正粗黑_GBK" panose="02000500000000000000" charset="-122"/>
                              <a:ea typeface="方正正粗黑_GBK" panose="02000500000000000000" charset="-122"/>
                            </a:rPr>
                            <a:t>9</a:t>
                          </a:r>
                          <a:endParaRPr kumimoji="0" lang="zh-CN" altLang="en-US" sz="1600" b="0" i="0" u="none" strike="noStrike" kern="1200" cap="none" spc="0" normalizeH="0" baseline="0" dirty="0">
                            <a:ln>
                              <a:noFill/>
                            </a:ln>
                            <a:solidFill>
                              <a:schemeClr val="accent1">
                                <a:lumMod val="75000"/>
                              </a:schemeClr>
                            </a:solidFill>
                            <a:effectLst/>
                            <a:uLnTx/>
                            <a:uFillTx/>
                            <a:latin typeface="方正正粗黑_GBK" panose="02000500000000000000" charset="-122"/>
                            <a:ea typeface="方正正粗黑_GBK" panose="02000500000000000000" charset="-122"/>
                          </a:endParaRPr>
                        </a:p>
                      </a:txBody>
                      <a:tcPr/>
                    </a:tc>
                    <a:tc>
                      <a:txBody>
                        <a:bodyPr/>
                        <a:lstStyle/>
                        <a:p>
                          <a:pPr marL="0" algn="ctr" defTabSz="914400" rtl="0" eaLnBrk="1" latinLnBrk="0" hangingPunct="1"/>
                          <a:r>
                            <a:rPr kumimoji="0" lang="en-US" altLang="zh-CN" sz="1600" b="0" i="0" u="none" strike="noStrike" kern="1200" cap="none" spc="0" normalizeH="0" baseline="0" dirty="0">
                              <a:ln>
                                <a:noFill/>
                              </a:ln>
                              <a:solidFill>
                                <a:schemeClr val="accent1">
                                  <a:lumMod val="75000"/>
                                </a:schemeClr>
                              </a:solidFill>
                              <a:effectLst/>
                              <a:uLnTx/>
                              <a:uFillTx/>
                              <a:latin typeface="方正正粗黑_GBK" panose="02000500000000000000" charset="-122"/>
                              <a:ea typeface="方正正粗黑_GBK" panose="02000500000000000000" charset="-122"/>
                            </a:rPr>
                            <a:t>19</a:t>
                          </a:r>
                          <a:endParaRPr kumimoji="0" lang="zh-CN" altLang="en-US" sz="1600" b="0" i="0" u="none" strike="noStrike" kern="1200" cap="none" spc="0" normalizeH="0" baseline="0" dirty="0">
                            <a:ln>
                              <a:noFill/>
                            </a:ln>
                            <a:solidFill>
                              <a:schemeClr val="accent1">
                                <a:lumMod val="75000"/>
                              </a:schemeClr>
                            </a:solidFill>
                            <a:effectLst/>
                            <a:uLnTx/>
                            <a:uFillTx/>
                            <a:latin typeface="方正正粗黑_GBK" panose="02000500000000000000" charset="-122"/>
                            <a:ea typeface="方正正粗黑_GBK" panose="02000500000000000000" charset="-122"/>
                          </a:endParaRPr>
                        </a:p>
                      </a:txBody>
                      <a:tcPr/>
                    </a:tc>
                    <a:extLst>
                      <a:ext uri="{0D108BD9-81ED-4DB2-BD59-A6C34878D82A}">
                        <a16:rowId xmlns:a16="http://schemas.microsoft.com/office/drawing/2014/main" val="112284033"/>
                      </a:ext>
                    </a:extLst>
                  </a:tr>
                  <a:tr h="370840">
                    <a:tc>
                      <a:txBody>
                        <a:bodyPr/>
                        <a:lstStyle/>
                        <a:p>
                          <a:pPr marL="0" algn="ctr" defTabSz="914400" rtl="0" eaLnBrk="1" latinLnBrk="0" hangingPunct="1"/>
                          <a:r>
                            <a:rPr kumimoji="0" lang="en-US" altLang="zh-CN"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rPr>
                            <a:t>100</a:t>
                          </a:r>
                        </a:p>
                      </a:txBody>
                      <a:tcPr/>
                    </a:tc>
                    <a:tc>
                      <a:txBody>
                        <a:bodyPr/>
                        <a:lstStyle/>
                        <a:p>
                          <a:pPr marL="0" algn="ctr" defTabSz="914400" rtl="0" eaLnBrk="1" latinLnBrk="0" hangingPunct="1"/>
                          <a:r>
                            <a:rPr kumimoji="0" lang="en-US" altLang="zh-CN"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rPr>
                            <a:t>100</a:t>
                          </a:r>
                          <a:endParaRPr kumimoji="0" lang="zh-CN" altLang="en-US"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endParaRPr>
                        </a:p>
                      </a:txBody>
                      <a:tcPr/>
                    </a:tc>
                    <a:tc>
                      <a:txBody>
                        <a:bodyPr/>
                        <a:lstStyle/>
                        <a:p>
                          <a:pPr marL="0" algn="ctr" defTabSz="914400" rtl="0" eaLnBrk="1" latinLnBrk="0" hangingPunct="1"/>
                          <a:r>
                            <a:rPr kumimoji="0" lang="en-US" altLang="zh-CN"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rPr>
                            <a:t>0</a:t>
                          </a:r>
                          <a:endParaRPr kumimoji="0" lang="zh-CN" altLang="en-US"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endParaRPr>
                        </a:p>
                      </a:txBody>
                      <a:tcPr/>
                    </a:tc>
                    <a:tc>
                      <a:txBody>
                        <a:bodyPr/>
                        <a:lstStyle/>
                        <a:p>
                          <a:pPr marL="0" algn="ctr" defTabSz="914400" rtl="0" eaLnBrk="1" latinLnBrk="0" hangingPunct="1"/>
                          <a:r>
                            <a:rPr kumimoji="0" lang="en-US" altLang="zh-CN"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rPr>
                            <a:t>100</a:t>
                          </a:r>
                          <a:endParaRPr kumimoji="0" lang="zh-CN" altLang="en-US"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endParaRPr>
                        </a:p>
                      </a:txBody>
                      <a:tcPr/>
                    </a:tc>
                    <a:extLst>
                      <a:ext uri="{0D108BD9-81ED-4DB2-BD59-A6C34878D82A}">
                        <a16:rowId xmlns:a16="http://schemas.microsoft.com/office/drawing/2014/main" val="2240085192"/>
                      </a:ext>
                    </a:extLst>
                  </a:tr>
                </a:tbl>
              </a:graphicData>
            </a:graphic>
          </p:graphicFrame>
        </mc:Choice>
        <mc:Fallback xmlns="">
          <p:graphicFrame>
            <p:nvGraphicFramePr>
              <p:cNvPr id="11" name="表格 10">
                <a:extLst>
                  <a:ext uri="{FF2B5EF4-FFF2-40B4-BE49-F238E27FC236}">
                    <a16:creationId xmlns:a16="http://schemas.microsoft.com/office/drawing/2014/main" id="{9B62BCCC-8CDC-FA37-E144-AF8D0658ECD6}"/>
                  </a:ext>
                </a:extLst>
              </p:cNvPr>
              <p:cNvGraphicFramePr>
                <a:graphicFrameLocks noGrp="1"/>
              </p:cNvGraphicFramePr>
              <p:nvPr>
                <p:extLst>
                  <p:ext uri="{D42A27DB-BD31-4B8C-83A1-F6EECF244321}">
                    <p14:modId xmlns:p14="http://schemas.microsoft.com/office/powerpoint/2010/main" val="548109655"/>
                  </p:ext>
                </p:extLst>
              </p:nvPr>
            </p:nvGraphicFramePr>
            <p:xfrm>
              <a:off x="2032000" y="2526435"/>
              <a:ext cx="8128000" cy="14833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81915916"/>
                        </a:ext>
                      </a:extLst>
                    </a:gridCol>
                    <a:gridCol w="2032000">
                      <a:extLst>
                        <a:ext uri="{9D8B030D-6E8A-4147-A177-3AD203B41FA5}">
                          <a16:colId xmlns:a16="http://schemas.microsoft.com/office/drawing/2014/main" val="750442379"/>
                        </a:ext>
                      </a:extLst>
                    </a:gridCol>
                    <a:gridCol w="2032000">
                      <a:extLst>
                        <a:ext uri="{9D8B030D-6E8A-4147-A177-3AD203B41FA5}">
                          <a16:colId xmlns:a16="http://schemas.microsoft.com/office/drawing/2014/main" val="2571427659"/>
                        </a:ext>
                      </a:extLst>
                    </a:gridCol>
                    <a:gridCol w="2032000">
                      <a:extLst>
                        <a:ext uri="{9D8B030D-6E8A-4147-A177-3AD203B41FA5}">
                          <a16:colId xmlns:a16="http://schemas.microsoft.com/office/drawing/2014/main" val="2825267761"/>
                        </a:ext>
                      </a:extLst>
                    </a:gridCol>
                  </a:tblGrid>
                  <a:tr h="370840">
                    <a:tc>
                      <a:txBody>
                        <a:bodyPr/>
                        <a:lstStyle/>
                        <a:p>
                          <a:endParaRPr lang="zh-CN"/>
                        </a:p>
                      </a:txBody>
                      <a:tcPr anchor="ctr">
                        <a:blipFill>
                          <a:blip r:embed="rId4"/>
                          <a:stretch>
                            <a:fillRect l="-299" t="-9836" r="-300599" b="-311475"/>
                          </a:stretch>
                        </a:blipFill>
                      </a:tcPr>
                    </a:tc>
                    <a:tc>
                      <a:txBody>
                        <a:bodyPr/>
                        <a:lstStyle/>
                        <a:p>
                          <a:endParaRPr lang="zh-CN"/>
                        </a:p>
                      </a:txBody>
                      <a:tcPr anchor="ctr">
                        <a:blipFill>
                          <a:blip r:embed="rId4"/>
                          <a:stretch>
                            <a:fillRect l="-100601" t="-9836" r="-201502" b="-311475"/>
                          </a:stretch>
                        </a:blipFill>
                      </a:tcPr>
                    </a:tc>
                    <a:tc>
                      <a:txBody>
                        <a:bodyPr/>
                        <a:lstStyle/>
                        <a:p>
                          <a:endParaRPr lang="zh-CN"/>
                        </a:p>
                      </a:txBody>
                      <a:tcPr anchor="ctr">
                        <a:blipFill>
                          <a:blip r:embed="rId4"/>
                          <a:stretch>
                            <a:fillRect l="-200000" t="-9836" r="-100898" b="-311475"/>
                          </a:stretch>
                        </a:blipFill>
                      </a:tcPr>
                    </a:tc>
                    <a:tc>
                      <a:txBody>
                        <a:bodyPr/>
                        <a:lstStyle/>
                        <a:p>
                          <a:endParaRPr lang="zh-CN"/>
                        </a:p>
                      </a:txBody>
                      <a:tcPr anchor="ctr">
                        <a:blipFill>
                          <a:blip r:embed="rId4"/>
                          <a:stretch>
                            <a:fillRect l="-300901" t="-9836" r="-1201" b="-311475"/>
                          </a:stretch>
                        </a:blipFill>
                      </a:tcPr>
                    </a:tc>
                    <a:extLst>
                      <a:ext uri="{0D108BD9-81ED-4DB2-BD59-A6C34878D82A}">
                        <a16:rowId xmlns:a16="http://schemas.microsoft.com/office/drawing/2014/main" val="4236060425"/>
                      </a:ext>
                    </a:extLst>
                  </a:tr>
                  <a:tr h="370840">
                    <a:tc>
                      <a:txBody>
                        <a:bodyPr/>
                        <a:lstStyle/>
                        <a:p>
                          <a:pPr marL="0" algn="ctr" defTabSz="914400" rtl="0" eaLnBrk="1" latinLnBrk="0" hangingPunct="1"/>
                          <a:r>
                            <a:rPr kumimoji="0" lang="en-US" altLang="zh-CN" sz="16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sym typeface="+mn-ea"/>
                            </a:rPr>
                            <a:t>1</a:t>
                          </a:r>
                          <a:endParaRPr kumimoji="0" lang="zh-CN" altLang="en-US"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endParaRPr>
                        </a:p>
                      </a:txBody>
                      <a:tcPr/>
                    </a:tc>
                    <a:tc>
                      <a:txBody>
                        <a:bodyPr/>
                        <a:lstStyle/>
                        <a:p>
                          <a:pPr marL="0" algn="ctr" defTabSz="914400" rtl="0" eaLnBrk="1" latinLnBrk="0" hangingPunct="1"/>
                          <a:r>
                            <a:rPr kumimoji="0" lang="en-US" altLang="zh-CN" sz="16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sym typeface="+mn-ea"/>
                            </a:rPr>
                            <a:t>1</a:t>
                          </a:r>
                          <a:endParaRPr kumimoji="0" lang="zh-CN" altLang="en-US"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endParaRPr>
                        </a:p>
                      </a:txBody>
                      <a:tcPr/>
                    </a:tc>
                    <a:tc>
                      <a:txBody>
                        <a:bodyPr/>
                        <a:lstStyle/>
                        <a:p>
                          <a:pPr marL="0" algn="ctr" defTabSz="914400" rtl="0" eaLnBrk="1" latinLnBrk="0" hangingPunct="1"/>
                          <a:r>
                            <a:rPr kumimoji="0" lang="en-US" altLang="zh-CN"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rPr>
                            <a:t>27</a:t>
                          </a:r>
                          <a:endParaRPr kumimoji="0" lang="zh-CN" altLang="en-US"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endParaRPr>
                        </a:p>
                      </a:txBody>
                      <a:tcPr/>
                    </a:tc>
                    <a:tc>
                      <a:txBody>
                        <a:bodyPr/>
                        <a:lstStyle/>
                        <a:p>
                          <a:pPr marL="0" algn="ctr" defTabSz="914400" rtl="0" eaLnBrk="1" latinLnBrk="0" hangingPunct="1"/>
                          <a:r>
                            <a:rPr kumimoji="0" lang="en-US" altLang="zh-CN"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rPr>
                            <a:t>28</a:t>
                          </a:r>
                          <a:endParaRPr kumimoji="0" lang="zh-CN" altLang="en-US"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endParaRPr>
                        </a:p>
                      </a:txBody>
                      <a:tcPr/>
                    </a:tc>
                    <a:extLst>
                      <a:ext uri="{0D108BD9-81ED-4DB2-BD59-A6C34878D82A}">
                        <a16:rowId xmlns:a16="http://schemas.microsoft.com/office/drawing/2014/main" val="1275885559"/>
                      </a:ext>
                    </a:extLst>
                  </a:tr>
                  <a:tr h="370840">
                    <a:tc>
                      <a:txBody>
                        <a:bodyPr/>
                        <a:lstStyle/>
                        <a:p>
                          <a:pPr marL="0" algn="ctr" defTabSz="914400" rtl="0" eaLnBrk="1" latinLnBrk="0" hangingPunct="1"/>
                          <a:r>
                            <a:rPr kumimoji="0" lang="en-US" altLang="zh-CN" sz="1600" b="0" i="0" u="none" strike="noStrike" kern="1200" cap="none" spc="0" normalizeH="0" baseline="0" dirty="0">
                              <a:ln>
                                <a:noFill/>
                              </a:ln>
                              <a:solidFill>
                                <a:schemeClr val="accent1">
                                  <a:lumMod val="75000"/>
                                </a:schemeClr>
                              </a:solidFill>
                              <a:effectLst/>
                              <a:uLnTx/>
                              <a:uFillTx/>
                              <a:latin typeface="方正正粗黑_GBK" panose="02000500000000000000" charset="-122"/>
                              <a:ea typeface="方正正粗黑_GBK" panose="02000500000000000000" charset="-122"/>
                            </a:rPr>
                            <a:t>10</a:t>
                          </a:r>
                          <a:endParaRPr kumimoji="0" lang="zh-CN" altLang="en-US" sz="1600" b="0" i="0" u="none" strike="noStrike" kern="1200" cap="none" spc="0" normalizeH="0" baseline="0" dirty="0">
                            <a:ln>
                              <a:noFill/>
                            </a:ln>
                            <a:solidFill>
                              <a:schemeClr val="accent1">
                                <a:lumMod val="75000"/>
                              </a:schemeClr>
                            </a:solidFill>
                            <a:effectLst/>
                            <a:uLnTx/>
                            <a:uFillTx/>
                            <a:latin typeface="方正正粗黑_GBK" panose="02000500000000000000" charset="-122"/>
                            <a:ea typeface="方正正粗黑_GBK" panose="02000500000000000000" charset="-122"/>
                          </a:endParaRPr>
                        </a:p>
                      </a:txBody>
                      <a:tcPr/>
                    </a:tc>
                    <a:tc>
                      <a:txBody>
                        <a:bodyPr/>
                        <a:lstStyle/>
                        <a:p>
                          <a:pPr marL="0" algn="ctr" defTabSz="914400" rtl="0" eaLnBrk="1" latinLnBrk="0" hangingPunct="1"/>
                          <a:r>
                            <a:rPr kumimoji="0" lang="en-US" altLang="zh-CN" sz="1600" b="0" i="0" u="none" strike="noStrike" kern="1200" cap="none" spc="0" normalizeH="0" baseline="0" dirty="0">
                              <a:ln>
                                <a:noFill/>
                              </a:ln>
                              <a:solidFill>
                                <a:schemeClr val="accent1">
                                  <a:lumMod val="75000"/>
                                </a:schemeClr>
                              </a:solidFill>
                              <a:effectLst/>
                              <a:uLnTx/>
                              <a:uFillTx/>
                              <a:latin typeface="方正正粗黑_GBK" panose="02000500000000000000" charset="-122"/>
                              <a:ea typeface="方正正粗黑_GBK" panose="02000500000000000000" charset="-122"/>
                            </a:rPr>
                            <a:t>10</a:t>
                          </a:r>
                          <a:endParaRPr kumimoji="0" lang="zh-CN" altLang="en-US" sz="1600" b="0" i="0" u="none" strike="noStrike" kern="1200" cap="none" spc="0" normalizeH="0" baseline="0" dirty="0">
                            <a:ln>
                              <a:noFill/>
                            </a:ln>
                            <a:solidFill>
                              <a:schemeClr val="accent1">
                                <a:lumMod val="75000"/>
                              </a:schemeClr>
                            </a:solidFill>
                            <a:effectLst/>
                            <a:uLnTx/>
                            <a:uFillTx/>
                            <a:latin typeface="方正正粗黑_GBK" panose="02000500000000000000" charset="-122"/>
                            <a:ea typeface="方正正粗黑_GBK" panose="02000500000000000000" charset="-122"/>
                          </a:endParaRPr>
                        </a:p>
                      </a:txBody>
                      <a:tcPr/>
                    </a:tc>
                    <a:tc>
                      <a:txBody>
                        <a:bodyPr/>
                        <a:lstStyle/>
                        <a:p>
                          <a:pPr marL="0" algn="ctr" defTabSz="914400" rtl="0" eaLnBrk="1" latinLnBrk="0" hangingPunct="1"/>
                          <a:r>
                            <a:rPr kumimoji="0" lang="en-US" altLang="zh-CN" sz="1600" b="0" i="0" u="none" strike="noStrike" kern="1200" cap="none" spc="0" normalizeH="0" baseline="0" dirty="0">
                              <a:ln>
                                <a:noFill/>
                              </a:ln>
                              <a:solidFill>
                                <a:schemeClr val="accent1">
                                  <a:lumMod val="75000"/>
                                </a:schemeClr>
                              </a:solidFill>
                              <a:effectLst/>
                              <a:uLnTx/>
                              <a:uFillTx/>
                              <a:latin typeface="方正正粗黑_GBK" panose="02000500000000000000" charset="-122"/>
                              <a:ea typeface="方正正粗黑_GBK" panose="02000500000000000000" charset="-122"/>
                            </a:rPr>
                            <a:t>9</a:t>
                          </a:r>
                          <a:endParaRPr kumimoji="0" lang="zh-CN" altLang="en-US" sz="1600" b="0" i="0" u="none" strike="noStrike" kern="1200" cap="none" spc="0" normalizeH="0" baseline="0" dirty="0">
                            <a:ln>
                              <a:noFill/>
                            </a:ln>
                            <a:solidFill>
                              <a:schemeClr val="accent1">
                                <a:lumMod val="75000"/>
                              </a:schemeClr>
                            </a:solidFill>
                            <a:effectLst/>
                            <a:uLnTx/>
                            <a:uFillTx/>
                            <a:latin typeface="方正正粗黑_GBK" panose="02000500000000000000" charset="-122"/>
                            <a:ea typeface="方正正粗黑_GBK" panose="02000500000000000000" charset="-122"/>
                          </a:endParaRPr>
                        </a:p>
                      </a:txBody>
                      <a:tcPr/>
                    </a:tc>
                    <a:tc>
                      <a:txBody>
                        <a:bodyPr/>
                        <a:lstStyle/>
                        <a:p>
                          <a:pPr marL="0" algn="ctr" defTabSz="914400" rtl="0" eaLnBrk="1" latinLnBrk="0" hangingPunct="1"/>
                          <a:r>
                            <a:rPr kumimoji="0" lang="en-US" altLang="zh-CN" sz="1600" b="0" i="0" u="none" strike="noStrike" kern="1200" cap="none" spc="0" normalizeH="0" baseline="0" dirty="0">
                              <a:ln>
                                <a:noFill/>
                              </a:ln>
                              <a:solidFill>
                                <a:schemeClr val="accent1">
                                  <a:lumMod val="75000"/>
                                </a:schemeClr>
                              </a:solidFill>
                              <a:effectLst/>
                              <a:uLnTx/>
                              <a:uFillTx/>
                              <a:latin typeface="方正正粗黑_GBK" panose="02000500000000000000" charset="-122"/>
                              <a:ea typeface="方正正粗黑_GBK" panose="02000500000000000000" charset="-122"/>
                            </a:rPr>
                            <a:t>19</a:t>
                          </a:r>
                          <a:endParaRPr kumimoji="0" lang="zh-CN" altLang="en-US" sz="1600" b="0" i="0" u="none" strike="noStrike" kern="1200" cap="none" spc="0" normalizeH="0" baseline="0" dirty="0">
                            <a:ln>
                              <a:noFill/>
                            </a:ln>
                            <a:solidFill>
                              <a:schemeClr val="accent1">
                                <a:lumMod val="75000"/>
                              </a:schemeClr>
                            </a:solidFill>
                            <a:effectLst/>
                            <a:uLnTx/>
                            <a:uFillTx/>
                            <a:latin typeface="方正正粗黑_GBK" panose="02000500000000000000" charset="-122"/>
                            <a:ea typeface="方正正粗黑_GBK" panose="02000500000000000000" charset="-122"/>
                          </a:endParaRPr>
                        </a:p>
                      </a:txBody>
                      <a:tcPr/>
                    </a:tc>
                    <a:extLst>
                      <a:ext uri="{0D108BD9-81ED-4DB2-BD59-A6C34878D82A}">
                        <a16:rowId xmlns:a16="http://schemas.microsoft.com/office/drawing/2014/main" val="112284033"/>
                      </a:ext>
                    </a:extLst>
                  </a:tr>
                  <a:tr h="370840">
                    <a:tc>
                      <a:txBody>
                        <a:bodyPr/>
                        <a:lstStyle/>
                        <a:p>
                          <a:pPr marL="0" algn="ctr" defTabSz="914400" rtl="0" eaLnBrk="1" latinLnBrk="0" hangingPunct="1"/>
                          <a:r>
                            <a:rPr kumimoji="0" lang="en-US" altLang="zh-CN"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rPr>
                            <a:t>100</a:t>
                          </a:r>
                        </a:p>
                      </a:txBody>
                      <a:tcPr/>
                    </a:tc>
                    <a:tc>
                      <a:txBody>
                        <a:bodyPr/>
                        <a:lstStyle/>
                        <a:p>
                          <a:pPr marL="0" algn="ctr" defTabSz="914400" rtl="0" eaLnBrk="1" latinLnBrk="0" hangingPunct="1"/>
                          <a:r>
                            <a:rPr kumimoji="0" lang="en-US" altLang="zh-CN"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rPr>
                            <a:t>100</a:t>
                          </a:r>
                          <a:endParaRPr kumimoji="0" lang="zh-CN" altLang="en-US"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endParaRPr>
                        </a:p>
                      </a:txBody>
                      <a:tcPr/>
                    </a:tc>
                    <a:tc>
                      <a:txBody>
                        <a:bodyPr/>
                        <a:lstStyle/>
                        <a:p>
                          <a:pPr marL="0" algn="ctr" defTabSz="914400" rtl="0" eaLnBrk="1" latinLnBrk="0" hangingPunct="1"/>
                          <a:r>
                            <a:rPr kumimoji="0" lang="en-US" altLang="zh-CN"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rPr>
                            <a:t>0</a:t>
                          </a:r>
                          <a:endParaRPr kumimoji="0" lang="zh-CN" altLang="en-US"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endParaRPr>
                        </a:p>
                      </a:txBody>
                      <a:tcPr/>
                    </a:tc>
                    <a:tc>
                      <a:txBody>
                        <a:bodyPr/>
                        <a:lstStyle/>
                        <a:p>
                          <a:pPr marL="0" algn="ctr" defTabSz="914400" rtl="0" eaLnBrk="1" latinLnBrk="0" hangingPunct="1"/>
                          <a:r>
                            <a:rPr kumimoji="0" lang="en-US" altLang="zh-CN"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rPr>
                            <a:t>100</a:t>
                          </a:r>
                          <a:endParaRPr kumimoji="0" lang="zh-CN" altLang="en-US"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endParaRPr>
                        </a:p>
                      </a:txBody>
                      <a:tcPr/>
                    </a:tc>
                    <a:extLst>
                      <a:ext uri="{0D108BD9-81ED-4DB2-BD59-A6C34878D82A}">
                        <a16:rowId xmlns:a16="http://schemas.microsoft.com/office/drawing/2014/main" val="2240085192"/>
                      </a:ext>
                    </a:extLst>
                  </a:tr>
                </a:tbl>
              </a:graphicData>
            </a:graphic>
          </p:graphicFrame>
        </mc:Fallback>
      </mc:AlternateContent>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FACFD08B-2F0E-4EE4-66A1-AB74DE838ED4}"/>
                  </a:ext>
                </a:extLst>
              </p:cNvPr>
              <p:cNvSpPr txBox="1"/>
              <p:nvPr/>
            </p:nvSpPr>
            <p:spPr>
              <a:xfrm>
                <a:off x="3563794" y="2067701"/>
                <a:ext cx="483564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𝐷</m:t>
                      </m:r>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m:t>
                      </m:r>
                      <m:d>
                        <m:dPr>
                          <m:begChr m:val="{"/>
                          <m:endChr m:val="}"/>
                          <m:ctrlP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ctrlPr>
                        </m:dPr>
                        <m:e>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1,12,17</m:t>
                          </m:r>
                        </m:e>
                      </m:d>
                    </m:oMath>
                  </m:oMathPara>
                </a14:m>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3" name="文本框 2">
                <a:extLst>
                  <a:ext uri="{FF2B5EF4-FFF2-40B4-BE49-F238E27FC236}">
                    <a16:creationId xmlns:a16="http://schemas.microsoft.com/office/drawing/2014/main" id="{FACFD08B-2F0E-4EE4-66A1-AB74DE838ED4}"/>
                  </a:ext>
                </a:extLst>
              </p:cNvPr>
              <p:cNvSpPr txBox="1">
                <a:spLocks noRot="1" noChangeAspect="1" noMove="1" noResize="1" noEditPoints="1" noAdjustHandles="1" noChangeArrowheads="1" noChangeShapeType="1" noTextEdit="1"/>
              </p:cNvSpPr>
              <p:nvPr/>
            </p:nvSpPr>
            <p:spPr>
              <a:xfrm>
                <a:off x="3563794" y="2067701"/>
                <a:ext cx="4835646" cy="369332"/>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3334378D-999B-FF75-D302-D682E12B8225}"/>
                  </a:ext>
                </a:extLst>
              </p:cNvPr>
              <p:cNvSpPr txBox="1"/>
              <p:nvPr/>
            </p:nvSpPr>
            <p:spPr>
              <a:xfrm>
                <a:off x="2032000" y="4099197"/>
                <a:ext cx="8127999" cy="2017091"/>
              </a:xfrm>
              <a:prstGeom prst="rect">
                <a:avLst/>
              </a:prstGeom>
              <a:noFill/>
            </p:spPr>
            <p:txBody>
              <a:bodyPr wrap="square" rtlCol="0">
                <a:spAutoFit/>
              </a:bodyPr>
              <a:lstStyle/>
              <a:p>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理论最优：</a:t>
                </a:r>
                <a14:m>
                  <m:oMath xmlns:m="http://schemas.openxmlformats.org/officeDocument/2006/math">
                    <m:sSup>
                      <m:sSupPr>
                        <m:ctrlP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ctrlPr>
                      </m:sSupPr>
                      <m:e>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𝜏</m:t>
                        </m:r>
                      </m:e>
                      <m:sup>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m:t>
                        </m:r>
                      </m:sup>
                    </m:sSup>
                    <m:d>
                      <m:dPr>
                        <m:ctrlP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ctrlPr>
                      </m:dPr>
                      <m:e>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𝐷</m:t>
                        </m:r>
                      </m:e>
                    </m:d>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m:t>
                    </m:r>
                    <m:func>
                      <m:funcPr>
                        <m:ctrlP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ctrlPr>
                      </m:funcPr>
                      <m:fName>
                        <m:limLow>
                          <m:limLowPr>
                            <m:ctrlP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ctrlPr>
                          </m:limLowPr>
                          <m:e>
                            <m:r>
                              <m:rPr>
                                <m:sty m:val="p"/>
                              </m:rPr>
                              <a:rPr kumimoji="0" lang="en-US" altLang="zh-CN" sz="1800" b="0" i="0"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max</m:t>
                            </m:r>
                          </m:e>
                          <m:lim>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𝑖</m:t>
                            </m:r>
                          </m:lim>
                        </m:limLow>
                      </m:fName>
                      <m:e>
                        <m:sSub>
                          <m:sSubPr>
                            <m:ctrlP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ctrlPr>
                          </m:sSubPr>
                          <m:e>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𝑥</m:t>
                            </m:r>
                          </m:e>
                          <m:sub>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𝑖</m:t>
                            </m:r>
                          </m:sub>
                        </m:sSub>
                      </m:e>
                    </m:func>
                  </m:oMath>
                </a14:m>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a:p>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a:p>
                <a:r>
                  <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R2T</a:t>
                </a:r>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算法：</a:t>
                </a:r>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a:p>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	</a:t>
                </a:r>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对 </a:t>
                </a:r>
                <a14:m>
                  <m:oMath xmlns:m="http://schemas.openxmlformats.org/officeDocument/2006/math">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𝜏</m:t>
                    </m:r>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=1,2,4,8,…</m:t>
                    </m:r>
                  </m:oMath>
                </a14:m>
                <a:r>
                  <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 </a:t>
                </a:r>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分别求</a:t>
                </a:r>
                <a:r>
                  <a:rPr kumimoji="0" lang="zh-CN" altLang="en-US" sz="1800" b="0" i="0" u="none" strike="noStrike" kern="1200" cap="none" spc="0" normalizeH="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 </a:t>
                </a:r>
                <a14:m>
                  <m:oMath xmlns:m="http://schemas.openxmlformats.org/officeDocument/2006/math">
                    <m:sSub>
                      <m:sSubPr>
                        <m:ctrlPr>
                          <a:rPr kumimoji="0" lang="en-US" altLang="zh-CN" sz="1800" b="0" i="1"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sym typeface="+mn-ea"/>
                          </a:rPr>
                        </m:ctrlPr>
                      </m:sSubPr>
                      <m:e>
                        <m:acc>
                          <m:accPr>
                            <m:chr m:val="̅"/>
                            <m:ctrlP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sym typeface="+mn-ea"/>
                              </a:rPr>
                            </m:ctrlPr>
                          </m:accPr>
                          <m:e>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sym typeface="+mn-ea"/>
                              </a:rPr>
                              <m:t>𝑓</m:t>
                            </m:r>
                          </m:e>
                        </m:acc>
                      </m:e>
                      <m:sub>
                        <m:r>
                          <a:rPr kumimoji="0" lang="en-US" altLang="zh-CN" sz="1800" b="0" i="1"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sym typeface="+mn-ea"/>
                          </a:rPr>
                          <m:t>𝜏</m:t>
                        </m:r>
                      </m:sub>
                    </m:sSub>
                  </m:oMath>
                </a14:m>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，分配 </a:t>
                </a:r>
                <a14:m>
                  <m:oMath xmlns:m="http://schemas.openxmlformats.org/officeDocument/2006/math">
                    <m:sSup>
                      <m:sSupPr>
                        <m:ctrlP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ctrlPr>
                      </m:sSupPr>
                      <m:e>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𝜀</m:t>
                        </m:r>
                      </m:e>
                      <m:sup>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m:t>
                        </m:r>
                      </m:sup>
                    </m:sSup>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m:t>
                    </m:r>
                    <m:f>
                      <m:fPr>
                        <m:ctrlP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ctrlPr>
                      </m:fPr>
                      <m:num>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𝜀</m:t>
                        </m:r>
                      </m:num>
                      <m:den>
                        <m:func>
                          <m:funcPr>
                            <m:ctrlP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ctrlPr>
                          </m:funcPr>
                          <m:fName>
                            <m:r>
                              <m:rPr>
                                <m:sty m:val="p"/>
                              </m:rPr>
                              <a:rPr kumimoji="0" lang="en-US" altLang="zh-CN" sz="1800" b="0" i="0"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log</m:t>
                            </m:r>
                          </m:fName>
                          <m:e>
                            <m:r>
                              <m:rPr>
                                <m:sty m:val="p"/>
                              </m:rPr>
                              <a:rPr kumimoji="0" lang="en-US" altLang="zh-CN" sz="1800" b="0" i="0"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Δ</m:t>
                            </m:r>
                          </m:e>
                        </m:func>
                      </m:den>
                    </m:f>
                  </m:oMath>
                </a14:m>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a:p>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	</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返回 </a:t>
                </a:r>
                <a14:m>
                  <m:oMath xmlns:m="http://schemas.openxmlformats.org/officeDocument/2006/math">
                    <m:acc>
                      <m:accPr>
                        <m:chr m:val="̃"/>
                        <m:ctrlPr>
                          <a:rPr kumimoji="0" lang="en-US" altLang="zh-CN" sz="1800" b="0" i="1"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sym typeface="+mn-ea"/>
                          </a:rPr>
                        </m:ctrlPr>
                      </m:accPr>
                      <m:e>
                        <m:sSub>
                          <m:sSubPr>
                            <m:ctrlPr>
                              <a:rPr kumimoji="0" lang="en-US" altLang="zh-CN" sz="1800" b="0" i="1"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sym typeface="+mn-ea"/>
                              </a:rPr>
                            </m:ctrlPr>
                          </m:sSubPr>
                          <m:e>
                            <m:r>
                              <a:rPr kumimoji="0" lang="en-US" altLang="zh-CN" sz="1800" b="0" i="1"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sym typeface="+mn-ea"/>
                              </a:rPr>
                              <m:t>𝑓</m:t>
                            </m:r>
                          </m:e>
                          <m:sub>
                            <m:r>
                              <a:rPr kumimoji="0" lang="en-US" altLang="zh-CN" sz="1800" b="0" i="1"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sym typeface="+mn-ea"/>
                              </a:rPr>
                              <m:t>𝜏</m:t>
                            </m:r>
                          </m:sub>
                        </m:sSub>
                      </m:e>
                    </m:acc>
                    <m:r>
                      <a:rPr kumimoji="0" lang="en-US" altLang="zh-CN" sz="1800" b="0" i="1" u="none" strike="noStrike" kern="1200" cap="none" spc="0" normalizeH="0" baseline="0" noProof="0" dirty="0" smtClean="0">
                        <a:ln>
                          <a:noFill/>
                        </a:ln>
                        <a:solidFill>
                          <a:srgbClr val="002D6D"/>
                        </a:solidFill>
                        <a:effectLst/>
                        <a:uLnTx/>
                        <a:uFillTx/>
                        <a:latin typeface="Cambria Math" panose="02040503050406030204" pitchFamily="18" charset="0"/>
                        <a:ea typeface="方正正粗黑_GBK" panose="02000500000000000000" charset="-122"/>
                        <a:sym typeface="+mn-ea"/>
                      </a:rPr>
                      <m:t>=</m:t>
                    </m:r>
                    <m:sSub>
                      <m:sSubPr>
                        <m:ctrlPr>
                          <a:rPr lang="en-US" altLang="zh-CN" b="0" i="1" smtClean="0">
                            <a:solidFill>
                              <a:srgbClr val="002D6D"/>
                            </a:solidFill>
                            <a:latin typeface="Cambria Math" panose="02040503050406030204" pitchFamily="18" charset="0"/>
                            <a:ea typeface="方正正粗黑_GBK" panose="02000500000000000000" charset="-122"/>
                            <a:sym typeface="+mn-ea"/>
                          </a:rPr>
                        </m:ctrlPr>
                      </m:sSubPr>
                      <m:e>
                        <m:acc>
                          <m:accPr>
                            <m:chr m:val="̅"/>
                            <m:ctrlPr>
                              <a:rPr lang="en-US" altLang="zh-CN" b="0" i="1" smtClean="0">
                                <a:solidFill>
                                  <a:srgbClr val="002D6D"/>
                                </a:solidFill>
                                <a:latin typeface="Cambria Math" panose="02040503050406030204" pitchFamily="18" charset="0"/>
                                <a:ea typeface="方正正粗黑_GBK" panose="02000500000000000000" charset="-122"/>
                                <a:sym typeface="+mn-ea"/>
                              </a:rPr>
                            </m:ctrlPr>
                          </m:accPr>
                          <m:e>
                            <m:r>
                              <a:rPr lang="en-US" altLang="zh-CN" b="0" i="1" smtClean="0">
                                <a:solidFill>
                                  <a:srgbClr val="002D6D"/>
                                </a:solidFill>
                                <a:latin typeface="Cambria Math" panose="02040503050406030204" pitchFamily="18" charset="0"/>
                                <a:ea typeface="方正正粗黑_GBK" panose="02000500000000000000" charset="-122"/>
                                <a:sym typeface="+mn-ea"/>
                              </a:rPr>
                              <m:t>𝑓</m:t>
                            </m:r>
                          </m:e>
                        </m:acc>
                      </m:e>
                      <m:sub>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𝜏</m:t>
                        </m:r>
                      </m:sub>
                    </m:sSub>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m:t>
                    </m:r>
                    <m:sSup>
                      <m:sSupPr>
                        <m:ctrlPr>
                          <a:rPr lang="en-US" altLang="zh-CN" b="0" i="1" dirty="0"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sSupPr>
                      <m:e>
                        <m:r>
                          <m:rPr>
                            <m:sty m:val="p"/>
                          </m:rPr>
                          <a:rPr lang="en-US" altLang="zh-CN" i="0" dirty="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Lap</m:t>
                        </m:r>
                      </m:e>
                      <m:sup>
                        <m:r>
                          <a:rPr lang="en-US" altLang="zh-CN" b="0" i="1" dirty="0"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m:t>
                        </m:r>
                      </m:sup>
                    </m:sSup>
                    <m:d>
                      <m:dPr>
                        <m:ctrlPr>
                          <a:rPr lang="en-US" altLang="zh-CN" i="1" dirty="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dPr>
                      <m:e>
                        <m:f>
                          <m:fPr>
                            <m:ctrlPr>
                              <a:rPr lang="en-US" altLang="zh-CN" i="1" dirty="0">
                                <a:solidFill>
                                  <a:srgbClr val="002D6D"/>
                                </a:solidFill>
                                <a:latin typeface="Cambria Math" panose="02040503050406030204" pitchFamily="18" charset="0"/>
                                <a:ea typeface="方正正粗黑_GBK" panose="02000500000000000000" charset="-122"/>
                                <a:sym typeface="+mn-ea"/>
                              </a:rPr>
                            </m:ctrlPr>
                          </m:fPr>
                          <m:num>
                            <m:r>
                              <a:rPr lang="en-US" altLang="zh-CN" b="0" i="1" dirty="0" smtClean="0">
                                <a:solidFill>
                                  <a:srgbClr val="002D6D"/>
                                </a:solidFill>
                                <a:latin typeface="Cambria Math" panose="02040503050406030204" pitchFamily="18" charset="0"/>
                                <a:ea typeface="方正正粗黑_GBK" panose="02000500000000000000" charset="-122"/>
                                <a:sym typeface="+mn-ea"/>
                              </a:rPr>
                              <m:t>𝜏</m:t>
                            </m:r>
                          </m:num>
                          <m:den>
                            <m:sSup>
                              <m:sSupPr>
                                <m:ctrlPr>
                                  <a:rPr lang="en-US" altLang="zh-CN" b="0" i="1" dirty="0" smtClean="0">
                                    <a:solidFill>
                                      <a:srgbClr val="002D6D"/>
                                    </a:solidFill>
                                    <a:latin typeface="Cambria Math" panose="02040503050406030204" pitchFamily="18" charset="0"/>
                                    <a:ea typeface="方正正粗黑_GBK" panose="02000500000000000000" charset="-122"/>
                                    <a:sym typeface="+mn-ea"/>
                                  </a:rPr>
                                </m:ctrlPr>
                              </m:sSupPr>
                              <m:e>
                                <m:r>
                                  <a:rPr lang="en-US" altLang="zh-CN" i="1" dirty="0">
                                    <a:solidFill>
                                      <a:srgbClr val="002D6D"/>
                                    </a:solidFill>
                                    <a:latin typeface="Cambria Math" panose="02040503050406030204" pitchFamily="18" charset="0"/>
                                    <a:ea typeface="方正正粗黑_GBK" panose="02000500000000000000" charset="-122"/>
                                    <a:sym typeface="+mn-ea"/>
                                  </a:rPr>
                                  <m:t>𝜀</m:t>
                                </m:r>
                              </m:e>
                              <m:sup>
                                <m:r>
                                  <a:rPr lang="en-US" altLang="zh-CN" b="0" i="1" dirty="0" smtClean="0">
                                    <a:solidFill>
                                      <a:srgbClr val="002D6D"/>
                                    </a:solidFill>
                                    <a:latin typeface="Cambria Math" panose="02040503050406030204" pitchFamily="18" charset="0"/>
                                    <a:ea typeface="方正正粗黑_GBK" panose="02000500000000000000" charset="-122"/>
                                    <a:sym typeface="+mn-ea"/>
                                  </a:rPr>
                                  <m:t>′</m:t>
                                </m:r>
                              </m:sup>
                            </m:sSup>
                          </m:den>
                        </m:f>
                      </m:e>
                    </m:d>
                  </m:oMath>
                </a14:m>
                <a:r>
                  <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 </a:t>
                </a:r>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中的最大值</a:t>
                </a:r>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a:p>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	</a:t>
                </a:r>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4" name="文本框 3">
                <a:extLst>
                  <a:ext uri="{FF2B5EF4-FFF2-40B4-BE49-F238E27FC236}">
                    <a16:creationId xmlns:a16="http://schemas.microsoft.com/office/drawing/2014/main" id="{3334378D-999B-FF75-D302-D682E12B8225}"/>
                  </a:ext>
                </a:extLst>
              </p:cNvPr>
              <p:cNvSpPr txBox="1">
                <a:spLocks noRot="1" noChangeAspect="1" noMove="1" noResize="1" noEditPoints="1" noAdjustHandles="1" noChangeArrowheads="1" noChangeShapeType="1" noTextEdit="1"/>
              </p:cNvSpPr>
              <p:nvPr/>
            </p:nvSpPr>
            <p:spPr>
              <a:xfrm>
                <a:off x="2032000" y="4099197"/>
                <a:ext cx="8127999" cy="2017091"/>
              </a:xfrm>
              <a:prstGeom prst="rect">
                <a:avLst/>
              </a:prstGeom>
              <a:blipFill>
                <a:blip r:embed="rId6"/>
                <a:stretch>
                  <a:fillRect l="-600" t="-1511"/>
                </a:stretch>
              </a:blipFill>
            </p:spPr>
            <p:txBody>
              <a:bodyPr/>
              <a:lstStyle/>
              <a:p>
                <a:r>
                  <a:rPr lang="zh-CN" altLang="en-US">
                    <a:noFill/>
                  </a:rPr>
                  <a:t> </a:t>
                </a:r>
              </a:p>
            </p:txBody>
          </p:sp>
        </mc:Fallback>
      </mc:AlternateContent>
      <p:pic>
        <p:nvPicPr>
          <p:cNvPr id="7" name="图片 6">
            <a:extLst>
              <a:ext uri="{FF2B5EF4-FFF2-40B4-BE49-F238E27FC236}">
                <a16:creationId xmlns:a16="http://schemas.microsoft.com/office/drawing/2014/main" id="{AF0C4B65-081E-C5B1-6A79-41ED2B421A91}"/>
              </a:ext>
            </a:extLst>
          </p:cNvPr>
          <p:cNvPicPr>
            <a:picLocks noChangeAspect="1"/>
          </p:cNvPicPr>
          <p:nvPr/>
        </p:nvPicPr>
        <p:blipFill>
          <a:blip r:embed="rId7"/>
          <a:stretch>
            <a:fillRect/>
          </a:stretch>
        </p:blipFill>
        <p:spPr>
          <a:xfrm>
            <a:off x="7616108" y="4259959"/>
            <a:ext cx="2534005" cy="1645302"/>
          </a:xfrm>
          <a:prstGeom prst="rect">
            <a:avLst/>
          </a:prstGeom>
        </p:spPr>
      </p:pic>
      <p:sp>
        <p:nvSpPr>
          <p:cNvPr id="10" name="文本框 9">
            <a:extLst>
              <a:ext uri="{FF2B5EF4-FFF2-40B4-BE49-F238E27FC236}">
                <a16:creationId xmlns:a16="http://schemas.microsoft.com/office/drawing/2014/main" id="{28156417-922A-9E07-C9FD-7AF64B6203F7}"/>
              </a:ext>
            </a:extLst>
          </p:cNvPr>
          <p:cNvSpPr txBox="1"/>
          <p:nvPr/>
        </p:nvSpPr>
        <p:spPr>
          <a:xfrm>
            <a:off x="11142088" y="5781047"/>
            <a:ext cx="413377" cy="230832"/>
          </a:xfrm>
          <a:prstGeom prst="rect">
            <a:avLst/>
          </a:prstGeom>
          <a:noFill/>
        </p:spPr>
        <p:txBody>
          <a:bodyPr wrap="square" rtlCol="0">
            <a:spAutoFit/>
          </a:bodyPr>
          <a:lstStyle/>
          <a:p>
            <a:pPr algn="ctr"/>
            <a:r>
              <a:rPr lang="en-US" altLang="zh-CN"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12</a:t>
            </a:r>
            <a:endParaRPr lang="zh-CN" altLang="en-US"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p:spTree>
    <p:extLst>
      <p:ext uri="{BB962C8B-B14F-4D97-AF65-F5344CB8AC3E}">
        <p14:creationId xmlns:p14="http://schemas.microsoft.com/office/powerpoint/2010/main" val="2050749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653155" y="2984500"/>
            <a:ext cx="6293485" cy="1861820"/>
            <a:chOff x="6653" y="4700"/>
            <a:chExt cx="9911" cy="2932"/>
          </a:xfrm>
        </p:grpSpPr>
        <p:sp>
          <p:nvSpPr>
            <p:cNvPr id="2" name="文本框 1"/>
            <p:cNvSpPr txBox="1"/>
            <p:nvPr/>
          </p:nvSpPr>
          <p:spPr>
            <a:xfrm>
              <a:off x="6653" y="4700"/>
              <a:ext cx="5893" cy="1018"/>
            </a:xfrm>
            <a:prstGeom prst="rect">
              <a:avLst/>
            </a:prstGeom>
            <a:noFill/>
          </p:spPr>
          <p:txBody>
            <a:bodyPr wrap="square" rtlCol="0">
              <a:spAutoFit/>
            </a:bodyPr>
            <a:lstStyle/>
            <a:p>
              <a:pPr algn="l"/>
              <a:r>
                <a:rPr lang="en-US" altLang="zh-CN" sz="3600" dirty="0">
                  <a:solidFill>
                    <a:schemeClr val="bg1"/>
                  </a:solidFill>
                  <a:latin typeface="方正正粗黑_GBK" panose="02000500000000000000" charset="-122"/>
                  <a:ea typeface="方正正粗黑_GBK" panose="02000500000000000000" charset="-122"/>
                </a:rPr>
                <a:t>01 </a:t>
              </a:r>
              <a:r>
                <a:rPr lang="zh-CN" altLang="en-US" sz="3600" dirty="0">
                  <a:solidFill>
                    <a:schemeClr val="bg1"/>
                  </a:solidFill>
                  <a:latin typeface="方正正粗黑_GBK" panose="02000500000000000000" charset="-122"/>
                  <a:ea typeface="方正正粗黑_GBK" panose="02000500000000000000" charset="-122"/>
                </a:rPr>
                <a:t>差分隐私</a:t>
              </a:r>
            </a:p>
          </p:txBody>
        </p:sp>
        <p:sp>
          <p:nvSpPr>
            <p:cNvPr id="3" name="文本框 2"/>
            <p:cNvSpPr txBox="1"/>
            <p:nvPr/>
          </p:nvSpPr>
          <p:spPr>
            <a:xfrm>
              <a:off x="12051" y="4701"/>
              <a:ext cx="4512" cy="1018"/>
            </a:xfrm>
            <a:prstGeom prst="rect">
              <a:avLst/>
            </a:prstGeom>
            <a:noFill/>
          </p:spPr>
          <p:txBody>
            <a:bodyPr wrap="square" rtlCol="0">
              <a:spAutoFit/>
            </a:bodyPr>
            <a:lstStyle/>
            <a:p>
              <a:pPr algn="l"/>
              <a:r>
                <a:rPr lang="en-US" altLang="zh-CN" sz="3600" dirty="0">
                  <a:solidFill>
                    <a:schemeClr val="bg1"/>
                  </a:solidFill>
                  <a:latin typeface="方正正粗黑_GBK" panose="02000500000000000000" charset="-122"/>
                  <a:ea typeface="方正正粗黑_GBK" panose="02000500000000000000" charset="-122"/>
                </a:rPr>
                <a:t>02 </a:t>
              </a:r>
              <a:r>
                <a:rPr lang="zh-CN" altLang="en-US" sz="3600" dirty="0">
                  <a:solidFill>
                    <a:schemeClr val="bg1"/>
                  </a:solidFill>
                  <a:latin typeface="方正正粗黑_GBK" panose="02000500000000000000" charset="-122"/>
                  <a:ea typeface="方正正粗黑_GBK" panose="02000500000000000000" charset="-122"/>
                  <a:sym typeface="+mn-ea"/>
                </a:rPr>
                <a:t>截断算法</a:t>
              </a:r>
            </a:p>
          </p:txBody>
        </p:sp>
        <p:sp>
          <p:nvSpPr>
            <p:cNvPr id="4" name="文本框 3"/>
            <p:cNvSpPr txBox="1"/>
            <p:nvPr/>
          </p:nvSpPr>
          <p:spPr>
            <a:xfrm>
              <a:off x="6653" y="6613"/>
              <a:ext cx="4673" cy="1018"/>
            </a:xfrm>
            <a:prstGeom prst="rect">
              <a:avLst/>
            </a:prstGeom>
            <a:noFill/>
          </p:spPr>
          <p:txBody>
            <a:bodyPr wrap="square" rtlCol="0">
              <a:spAutoFit/>
            </a:bodyPr>
            <a:lstStyle/>
            <a:p>
              <a:pPr algn="l"/>
              <a:r>
                <a:rPr lang="en-US" altLang="zh-CN" sz="3600" dirty="0">
                  <a:solidFill>
                    <a:schemeClr val="bg1"/>
                  </a:solidFill>
                  <a:latin typeface="方正正粗黑_GBK" panose="02000500000000000000" charset="-122"/>
                  <a:ea typeface="方正正粗黑_GBK" panose="02000500000000000000" charset="-122"/>
                </a:rPr>
                <a:t>03 </a:t>
              </a:r>
              <a:r>
                <a:rPr lang="zh-CN" altLang="en-US" sz="3600" dirty="0">
                  <a:solidFill>
                    <a:schemeClr val="bg1"/>
                  </a:solidFill>
                  <a:latin typeface="方正正粗黑_GBK" panose="02000500000000000000" charset="-122"/>
                  <a:ea typeface="方正正粗黑_GBK" panose="02000500000000000000" charset="-122"/>
                  <a:sym typeface="+mn-ea"/>
                </a:rPr>
                <a:t>聚类算法</a:t>
              </a:r>
            </a:p>
          </p:txBody>
        </p:sp>
        <p:sp>
          <p:nvSpPr>
            <p:cNvPr id="5" name="文本框 4"/>
            <p:cNvSpPr txBox="1"/>
            <p:nvPr/>
          </p:nvSpPr>
          <p:spPr>
            <a:xfrm>
              <a:off x="12051" y="6614"/>
              <a:ext cx="4513" cy="1018"/>
            </a:xfrm>
            <a:prstGeom prst="rect">
              <a:avLst/>
            </a:prstGeom>
            <a:noFill/>
          </p:spPr>
          <p:txBody>
            <a:bodyPr wrap="square" rtlCol="0">
              <a:spAutoFit/>
            </a:bodyPr>
            <a:lstStyle/>
            <a:p>
              <a:pPr algn="l"/>
              <a:r>
                <a:rPr lang="en-US" altLang="zh-CN" sz="3600" dirty="0">
                  <a:solidFill>
                    <a:schemeClr val="bg1"/>
                  </a:solidFill>
                  <a:latin typeface="方正正粗黑_GBK" panose="02000500000000000000" charset="-122"/>
                  <a:ea typeface="方正正粗黑_GBK" panose="02000500000000000000" charset="-122"/>
                </a:rPr>
                <a:t>04 </a:t>
              </a:r>
              <a:r>
                <a:rPr lang="zh-CN" altLang="en-US" sz="3600" dirty="0">
                  <a:solidFill>
                    <a:schemeClr val="bg1"/>
                  </a:solidFill>
                  <a:latin typeface="方正正粗黑_GBK" panose="02000500000000000000" charset="-122"/>
                  <a:ea typeface="方正正粗黑_GBK" panose="02000500000000000000" charset="-122"/>
                  <a:sym typeface="+mn-ea"/>
                </a:rPr>
                <a:t>流式算法</a:t>
              </a:r>
            </a:p>
          </p:txBody>
        </p:sp>
      </p:grpSp>
      <p:grpSp>
        <p:nvGrpSpPr>
          <p:cNvPr id="12" name="组合 11"/>
          <p:cNvGrpSpPr/>
          <p:nvPr/>
        </p:nvGrpSpPr>
        <p:grpSpPr>
          <a:xfrm>
            <a:off x="4825683" y="1353820"/>
            <a:ext cx="3947795" cy="902970"/>
            <a:chOff x="1252" y="2507"/>
            <a:chExt cx="6217" cy="1422"/>
          </a:xfrm>
        </p:grpSpPr>
        <p:sp>
          <p:nvSpPr>
            <p:cNvPr id="58" name="文本框 57"/>
            <p:cNvSpPr txBox="1"/>
            <p:nvPr/>
          </p:nvSpPr>
          <p:spPr>
            <a:xfrm>
              <a:off x="1252" y="2507"/>
              <a:ext cx="6217" cy="1210"/>
            </a:xfrm>
            <a:prstGeom prst="rect">
              <a:avLst/>
            </a:prstGeom>
            <a:noFill/>
            <a:ln>
              <a:noFill/>
            </a:ln>
            <a:effectLst/>
          </p:spPr>
          <p:txBody>
            <a:bodyPr wrap="none">
              <a:spAutoFit/>
            </a:bodyPr>
            <a:lstStyle>
              <a:defPPr>
                <a:defRPr lang="zh-CN"/>
              </a:defPPr>
              <a:lvl1pPr algn="ctr">
                <a:defRPr sz="5400">
                  <a:ln w="12700">
                    <a:gradFill>
                      <a:gsLst>
                        <a:gs pos="35000">
                          <a:schemeClr val="bg1"/>
                        </a:gs>
                        <a:gs pos="35000">
                          <a:schemeClr val="bg1">
                            <a:alpha val="0"/>
                          </a:schemeClr>
                        </a:gs>
                      </a:gsLst>
                      <a:lin ang="5400000" scaled="1"/>
                    </a:gradFill>
                  </a:ln>
                  <a:noFill/>
                  <a:effectLst>
                    <a:outerShdw blurRad="50800" dist="38100" dir="5400000" algn="t" rotWithShape="0">
                      <a:srgbClr val="1200FF">
                        <a:alpha val="40000"/>
                      </a:srgbClr>
                    </a:outerShdw>
                  </a:effectLst>
                  <a:latin typeface="+mj-ea"/>
                  <a:ea typeface="+mj-ea"/>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w="9525">
                    <a:gradFill>
                      <a:gsLst>
                        <a:gs pos="35000">
                          <a:prstClr val="white">
                            <a:alpha val="50000"/>
                          </a:prstClr>
                        </a:gs>
                        <a:gs pos="35000">
                          <a:prstClr val="white">
                            <a:alpha val="0"/>
                          </a:prstClr>
                        </a:gs>
                      </a:gsLst>
                      <a:lin ang="5400000" scaled="1"/>
                    </a:gradFill>
                  </a:ln>
                  <a:noFill/>
                  <a:effectLst>
                    <a:outerShdw blurRad="50800" dist="38100" dir="5400000" algn="t" rotWithShape="0">
                      <a:srgbClr val="1200FF">
                        <a:alpha val="40000"/>
                      </a:srgbClr>
                    </a:outerShdw>
                  </a:effectLst>
                  <a:uLnTx/>
                  <a:uFillTx/>
                  <a:latin typeface="方正正粗黑_GBK" panose="02000500000000000000" charset="-122"/>
                  <a:ea typeface="方正正粗黑_GBK" panose="02000500000000000000" charset="-122"/>
                  <a:cs typeface="+mn-cs"/>
                </a:rPr>
                <a:t>CONTENTS</a:t>
              </a:r>
            </a:p>
          </p:txBody>
        </p:sp>
        <p:sp>
          <p:nvSpPr>
            <p:cNvPr id="59" name="文本框 58"/>
            <p:cNvSpPr txBox="1"/>
            <p:nvPr/>
          </p:nvSpPr>
          <p:spPr>
            <a:xfrm>
              <a:off x="1252" y="2719"/>
              <a:ext cx="6217" cy="121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prstClr val="white"/>
                  </a:solidFill>
                  <a:effectLst/>
                  <a:uLnTx/>
                  <a:uFillTx/>
                  <a:latin typeface="方正正粗黑_GBK" panose="02000500000000000000" charset="-122"/>
                  <a:ea typeface="方正正粗黑_GBK" panose="02000500000000000000" charset="-122"/>
                  <a:cs typeface="+mn-cs"/>
                </a:rPr>
                <a:t>CONTENTS</a:t>
              </a:r>
            </a:p>
          </p:txBody>
        </p:sp>
      </p:grpSp>
    </p:spTree>
    <p:extLst>
      <p:ext uri="{BB962C8B-B14F-4D97-AF65-F5344CB8AC3E}">
        <p14:creationId xmlns:p14="http://schemas.microsoft.com/office/powerpoint/2010/main" val="41586969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748983" y="1718310"/>
            <a:ext cx="10694035" cy="4618355"/>
          </a:xfrm>
          <a:prstGeom prst="roundRect">
            <a:avLst>
              <a:gd name="adj" fmla="val 4468"/>
            </a:avLst>
          </a:prstGeom>
          <a:solidFill>
            <a:schemeClr val="bg1">
              <a:alpha val="7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27C8ECB3-11E0-1A22-CF87-F6E5E4B9C1F8}"/>
              </a:ext>
            </a:extLst>
          </p:cNvPr>
          <p:cNvSpPr txBox="1"/>
          <p:nvPr/>
        </p:nvSpPr>
        <p:spPr>
          <a:xfrm>
            <a:off x="3563794" y="883371"/>
            <a:ext cx="5064412" cy="584775"/>
          </a:xfrm>
          <a:prstGeom prst="rect">
            <a:avLst/>
          </a:prstGeom>
          <a:noFill/>
        </p:spPr>
        <p:txBody>
          <a:bodyPr wrap="square" rtlCol="0">
            <a:spAutoFit/>
          </a:bodyPr>
          <a:lstStyle/>
          <a:p>
            <a:pPr algn="ctr"/>
            <a:r>
              <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拓展</a:t>
            </a:r>
            <a:r>
              <a:rPr lang="en-US" altLang="zh-CN"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1</a:t>
            </a:r>
            <a:r>
              <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：多用户</a:t>
            </a:r>
            <a:endPar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endParaRPr>
          </a:p>
        </p:txBody>
      </p:sp>
      <p:sp>
        <p:nvSpPr>
          <p:cNvPr id="5" name="文本框 4">
            <a:extLst>
              <a:ext uri="{FF2B5EF4-FFF2-40B4-BE49-F238E27FC236}">
                <a16:creationId xmlns:a16="http://schemas.microsoft.com/office/drawing/2014/main" id="{A4218474-DA6D-5847-B2AF-4F648864AC1A}"/>
              </a:ext>
            </a:extLst>
          </p:cNvPr>
          <p:cNvSpPr txBox="1"/>
          <p:nvPr/>
        </p:nvSpPr>
        <p:spPr>
          <a:xfrm>
            <a:off x="1026400" y="2824691"/>
            <a:ext cx="10228135" cy="1200329"/>
          </a:xfrm>
          <a:prstGeom prst="rect">
            <a:avLst/>
          </a:prstGeom>
          <a:noFill/>
        </p:spPr>
        <p:txBody>
          <a:bodyPr wrap="square" rtlCol="0">
            <a:spAutoFit/>
          </a:bodyPr>
          <a:lstStyle/>
          <a:p>
            <a:r>
              <a:rPr lang="zh-CN" altLang="en-US" dirty="0">
                <a:solidFill>
                  <a:srgbClr val="002D6D"/>
                </a:solidFill>
                <a:latin typeface="方正正粗黑_GBK" panose="02000500000000000000" charset="-122"/>
                <a:ea typeface="方正正粗黑_GBK" panose="02000500000000000000" charset="-122"/>
                <a:sym typeface="+mn-ea"/>
              </a:rPr>
              <a:t>多用户数据：数据库中的连接（</a:t>
            </a:r>
            <a:r>
              <a:rPr lang="en-US" altLang="zh-CN" dirty="0">
                <a:solidFill>
                  <a:srgbClr val="002D6D"/>
                </a:solidFill>
                <a:latin typeface="方正正粗黑_GBK" panose="02000500000000000000" charset="-122"/>
                <a:ea typeface="方正正粗黑_GBK" panose="02000500000000000000" charset="-122"/>
                <a:sym typeface="+mn-ea"/>
              </a:rPr>
              <a:t>Join</a:t>
            </a:r>
            <a:r>
              <a:rPr lang="zh-CN" altLang="en-US" dirty="0">
                <a:solidFill>
                  <a:srgbClr val="002D6D"/>
                </a:solidFill>
                <a:latin typeface="方正正粗黑_GBK" panose="02000500000000000000" charset="-122"/>
                <a:ea typeface="方正正粗黑_GBK" panose="02000500000000000000" charset="-122"/>
                <a:sym typeface="+mn-ea"/>
              </a:rPr>
              <a:t>）运算</a:t>
            </a:r>
            <a:endParaRPr lang="en-US" altLang="zh-CN" dirty="0">
              <a:solidFill>
                <a:srgbClr val="002D6D"/>
              </a:solidFill>
              <a:latin typeface="方正正粗黑_GBK" panose="02000500000000000000" charset="-122"/>
              <a:ea typeface="方正正粗黑_GBK" panose="02000500000000000000" charset="-122"/>
              <a:sym typeface="+mn-ea"/>
            </a:endParaRPr>
          </a:p>
          <a:p>
            <a:r>
              <a:rPr lang="en-US" altLang="zh-CN" dirty="0">
                <a:solidFill>
                  <a:srgbClr val="002D6D"/>
                </a:solidFill>
                <a:latin typeface="方正正粗黑_GBK" panose="02000500000000000000" charset="-122"/>
                <a:ea typeface="方正正粗黑_GBK" panose="02000500000000000000" charset="-122"/>
                <a:sym typeface="+mn-ea"/>
              </a:rPr>
              <a:t>	</a:t>
            </a:r>
            <a:r>
              <a:rPr lang="zh-CN" altLang="en-US" dirty="0">
                <a:solidFill>
                  <a:srgbClr val="002D6D"/>
                </a:solidFill>
                <a:latin typeface="方正正粗黑_GBK" panose="02000500000000000000" charset="-122"/>
                <a:ea typeface="方正正粗黑_GBK" panose="02000500000000000000" charset="-122"/>
                <a:sym typeface="+mn-ea"/>
              </a:rPr>
              <a:t>例</a:t>
            </a:r>
            <a:r>
              <a:rPr lang="en-US" altLang="zh-CN" dirty="0">
                <a:solidFill>
                  <a:srgbClr val="002D6D"/>
                </a:solidFill>
                <a:latin typeface="方正正粗黑_GBK" panose="02000500000000000000" charset="-122"/>
                <a:ea typeface="方正正粗黑_GBK" panose="02000500000000000000" charset="-122"/>
                <a:sym typeface="+mn-ea"/>
              </a:rPr>
              <a:t>1</a:t>
            </a:r>
            <a:r>
              <a:rPr lang="zh-CN" altLang="en-US" dirty="0">
                <a:solidFill>
                  <a:srgbClr val="002D6D"/>
                </a:solidFill>
                <a:latin typeface="方正正粗黑_GBK" panose="02000500000000000000" charset="-122"/>
                <a:ea typeface="方正正粗黑_GBK" panose="02000500000000000000" charset="-122"/>
                <a:sym typeface="+mn-ea"/>
              </a:rPr>
              <a:t>：一条销售数据包括</a:t>
            </a:r>
            <a:r>
              <a:rPr lang="zh-CN" altLang="en-US" dirty="0">
                <a:solidFill>
                  <a:schemeClr val="accent1">
                    <a:lumMod val="75000"/>
                  </a:schemeClr>
                </a:solidFill>
                <a:latin typeface="方正正粗黑_GBK" panose="02000500000000000000" charset="-122"/>
                <a:ea typeface="方正正粗黑_GBK" panose="02000500000000000000" charset="-122"/>
                <a:sym typeface="+mn-ea"/>
              </a:rPr>
              <a:t>买方（用户）</a:t>
            </a:r>
            <a:r>
              <a:rPr lang="zh-CN" altLang="en-US" dirty="0">
                <a:solidFill>
                  <a:srgbClr val="002D6D"/>
                </a:solidFill>
                <a:latin typeface="方正正粗黑_GBK" panose="02000500000000000000" charset="-122"/>
                <a:ea typeface="方正正粗黑_GBK" panose="02000500000000000000" charset="-122"/>
                <a:sym typeface="+mn-ea"/>
              </a:rPr>
              <a:t>与</a:t>
            </a:r>
            <a:r>
              <a:rPr lang="zh-CN" altLang="en-US" dirty="0">
                <a:solidFill>
                  <a:schemeClr val="accent1">
                    <a:lumMod val="75000"/>
                  </a:schemeClr>
                </a:solidFill>
                <a:latin typeface="方正正粗黑_GBK" panose="02000500000000000000" charset="-122"/>
                <a:ea typeface="方正正粗黑_GBK" panose="02000500000000000000" charset="-122"/>
                <a:sym typeface="+mn-ea"/>
              </a:rPr>
              <a:t>卖方（用户）</a:t>
            </a:r>
            <a:endParaRPr lang="en-US" altLang="zh-CN" dirty="0">
              <a:solidFill>
                <a:schemeClr val="accent1">
                  <a:lumMod val="75000"/>
                </a:schemeClr>
              </a:solidFill>
              <a:latin typeface="方正正粗黑_GBK" panose="02000500000000000000" charset="-122"/>
              <a:ea typeface="方正正粗黑_GBK" panose="02000500000000000000" charset="-122"/>
              <a:sym typeface="+mn-ea"/>
            </a:endParaRPr>
          </a:p>
          <a:p>
            <a:r>
              <a:rPr lang="en-US" altLang="zh-CN" dirty="0">
                <a:solidFill>
                  <a:schemeClr val="accent1">
                    <a:lumMod val="75000"/>
                  </a:schemeClr>
                </a:solidFill>
                <a:latin typeface="方正正粗黑_GBK" panose="02000500000000000000" charset="-122"/>
                <a:ea typeface="方正正粗黑_GBK" panose="02000500000000000000" charset="-122"/>
                <a:sym typeface="+mn-ea"/>
              </a:rPr>
              <a:t>	</a:t>
            </a:r>
            <a:r>
              <a:rPr lang="zh-CN" altLang="en-US" dirty="0">
                <a:solidFill>
                  <a:srgbClr val="002D6D"/>
                </a:solidFill>
                <a:latin typeface="方正正粗黑_GBK" panose="02000500000000000000" charset="-122"/>
                <a:ea typeface="方正正粗黑_GBK" panose="02000500000000000000" charset="-122"/>
                <a:sym typeface="+mn-ea"/>
              </a:rPr>
              <a:t>例</a:t>
            </a:r>
            <a:r>
              <a:rPr lang="en-US" altLang="zh-CN" dirty="0">
                <a:solidFill>
                  <a:srgbClr val="002D6D"/>
                </a:solidFill>
                <a:latin typeface="方正正粗黑_GBK" panose="02000500000000000000" charset="-122"/>
                <a:ea typeface="方正正粗黑_GBK" panose="02000500000000000000" charset="-122"/>
                <a:sym typeface="+mn-ea"/>
              </a:rPr>
              <a:t>2</a:t>
            </a:r>
            <a:r>
              <a:rPr lang="zh-CN" altLang="en-US" dirty="0">
                <a:solidFill>
                  <a:srgbClr val="002D6D"/>
                </a:solidFill>
                <a:latin typeface="方正正粗黑_GBK" panose="02000500000000000000" charset="-122"/>
                <a:ea typeface="方正正粗黑_GBK" panose="02000500000000000000" charset="-122"/>
                <a:sym typeface="+mn-ea"/>
              </a:rPr>
              <a:t>：邮件数据，每条邮件包含</a:t>
            </a:r>
            <a:r>
              <a:rPr lang="zh-CN" altLang="en-US" dirty="0">
                <a:solidFill>
                  <a:schemeClr val="accent1">
                    <a:lumMod val="75000"/>
                  </a:schemeClr>
                </a:solidFill>
                <a:latin typeface="方正正粗黑_GBK" panose="02000500000000000000" charset="-122"/>
                <a:ea typeface="方正正粗黑_GBK" panose="02000500000000000000" charset="-122"/>
                <a:sym typeface="+mn-ea"/>
              </a:rPr>
              <a:t>发信人（用户）</a:t>
            </a:r>
            <a:r>
              <a:rPr lang="zh-CN" altLang="en-US" dirty="0">
                <a:solidFill>
                  <a:srgbClr val="002D6D"/>
                </a:solidFill>
                <a:latin typeface="方正正粗黑_GBK" panose="02000500000000000000" charset="-122"/>
                <a:ea typeface="方正正粗黑_GBK" panose="02000500000000000000" charset="-122"/>
                <a:sym typeface="+mn-ea"/>
              </a:rPr>
              <a:t>与</a:t>
            </a:r>
            <a:r>
              <a:rPr lang="zh-CN" altLang="en-US" dirty="0">
                <a:solidFill>
                  <a:schemeClr val="accent1">
                    <a:lumMod val="75000"/>
                  </a:schemeClr>
                </a:solidFill>
                <a:latin typeface="方正正粗黑_GBK" panose="02000500000000000000" charset="-122"/>
                <a:ea typeface="方正正粗黑_GBK" panose="02000500000000000000" charset="-122"/>
                <a:sym typeface="+mn-ea"/>
              </a:rPr>
              <a:t>收信人（用户）</a:t>
            </a:r>
            <a:endParaRPr lang="en-US" altLang="zh-CN" dirty="0">
              <a:solidFill>
                <a:schemeClr val="accent1">
                  <a:lumMod val="75000"/>
                </a:schemeClr>
              </a:solidFill>
              <a:latin typeface="方正正粗黑_GBK" panose="02000500000000000000" charset="-122"/>
              <a:ea typeface="方正正粗黑_GBK" panose="02000500000000000000" charset="-122"/>
              <a:sym typeface="+mn-ea"/>
            </a:endParaRPr>
          </a:p>
          <a:p>
            <a:r>
              <a:rPr lang="en-US" altLang="zh-CN" dirty="0">
                <a:solidFill>
                  <a:schemeClr val="accent1">
                    <a:lumMod val="75000"/>
                  </a:schemeClr>
                </a:solidFill>
                <a:latin typeface="方正正粗黑_GBK" panose="02000500000000000000" charset="-122"/>
                <a:ea typeface="方正正粗黑_GBK" panose="02000500000000000000" charset="-122"/>
                <a:sym typeface="+mn-ea"/>
              </a:rPr>
              <a:t>	</a:t>
            </a:r>
            <a:r>
              <a:rPr lang="zh-CN" altLang="en-US" dirty="0">
                <a:solidFill>
                  <a:srgbClr val="002D6D"/>
                </a:solidFill>
                <a:latin typeface="方正正粗黑_GBK" panose="02000500000000000000" charset="-122"/>
                <a:ea typeface="方正正粗黑_GBK" panose="02000500000000000000" charset="-122"/>
                <a:sym typeface="+mn-ea"/>
              </a:rPr>
              <a:t>例</a:t>
            </a:r>
            <a:r>
              <a:rPr lang="en-US" altLang="zh-CN" dirty="0">
                <a:solidFill>
                  <a:srgbClr val="002D6D"/>
                </a:solidFill>
                <a:latin typeface="方正正粗黑_GBK" panose="02000500000000000000" charset="-122"/>
                <a:ea typeface="方正正粗黑_GBK" panose="02000500000000000000" charset="-122"/>
                <a:sym typeface="+mn-ea"/>
              </a:rPr>
              <a:t>3</a:t>
            </a:r>
            <a:r>
              <a:rPr lang="zh-CN" altLang="en-US" dirty="0">
                <a:solidFill>
                  <a:srgbClr val="002D6D"/>
                </a:solidFill>
                <a:latin typeface="方正正粗黑_GBK" panose="02000500000000000000" charset="-122"/>
                <a:ea typeface="方正正粗黑_GBK" panose="02000500000000000000" charset="-122"/>
                <a:sym typeface="+mn-ea"/>
              </a:rPr>
              <a:t>：社交网络中，每个社交圈包含多个</a:t>
            </a:r>
            <a:r>
              <a:rPr lang="zh-CN" altLang="en-US" dirty="0">
                <a:solidFill>
                  <a:schemeClr val="accent1">
                    <a:lumMod val="75000"/>
                  </a:schemeClr>
                </a:solidFill>
                <a:latin typeface="方正正粗黑_GBK" panose="02000500000000000000" charset="-122"/>
                <a:ea typeface="方正正粗黑_GBK" panose="02000500000000000000" charset="-122"/>
                <a:sym typeface="+mn-ea"/>
              </a:rPr>
              <a:t>顶点（用户）</a:t>
            </a:r>
            <a:endParaRPr lang="en-US" altLang="zh-CN" dirty="0">
              <a:solidFill>
                <a:schemeClr val="accent1">
                  <a:lumMod val="75000"/>
                </a:schemeClr>
              </a:solidFill>
              <a:latin typeface="方正正粗黑_GBK" panose="02000500000000000000" charset="-122"/>
              <a:ea typeface="方正正粗黑_GBK" panose="02000500000000000000" charset="-122"/>
              <a:sym typeface="+mn-ea"/>
            </a:endParaRPr>
          </a:p>
        </p:txBody>
      </p:sp>
      <mc:AlternateContent xmlns:mc="http://schemas.openxmlformats.org/markup-compatibility/2006" xmlns:a14="http://schemas.microsoft.com/office/drawing/2010/main">
        <mc:Choice Requires="a14">
          <p:sp>
            <p:nvSpPr>
              <p:cNvPr id="6" name="圆角矩形 1">
                <a:extLst>
                  <a:ext uri="{FF2B5EF4-FFF2-40B4-BE49-F238E27FC236}">
                    <a16:creationId xmlns:a16="http://schemas.microsoft.com/office/drawing/2014/main" id="{C5B5CAC9-D16C-C49E-E145-75D8B0B829F1}"/>
                  </a:ext>
                </a:extLst>
              </p:cNvPr>
              <p:cNvSpPr/>
              <p:nvPr/>
            </p:nvSpPr>
            <p:spPr>
              <a:xfrm>
                <a:off x="983599" y="1877607"/>
                <a:ext cx="10270936" cy="874858"/>
              </a:xfrm>
              <a:prstGeom prst="roundRect">
                <a:avLst>
                  <a:gd name="adj" fmla="val 4468"/>
                </a:avLst>
              </a:prstGeom>
              <a:solidFill>
                <a:schemeClr val="bg1">
                  <a:alpha val="7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单用户数据</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：如每个用户的购物数量</a:t>
                </a: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		</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单用户截断：</a:t>
                </a:r>
                <a:r>
                  <a:rPr lang="en-US" altLang="zh-CN" b="0" dirty="0">
                    <a:solidFill>
                      <a:srgbClr val="002D6D"/>
                    </a:solidFill>
                    <a:ea typeface="方正正粗黑_GBK" panose="02000500000000000000" charset="-122"/>
                    <a:sym typeface="+mn-ea"/>
                  </a:rPr>
                  <a:t> </a:t>
                </a:r>
                <a14:m>
                  <m:oMath xmlns:m="http://schemas.openxmlformats.org/officeDocument/2006/math">
                    <m:acc>
                      <m:accPr>
                        <m:chr m:val="̅"/>
                        <m:ctrlPr>
                          <a:rPr lang="en-US" altLang="zh-CN" b="0" i="1" smtClean="0">
                            <a:solidFill>
                              <a:srgbClr val="002D6D"/>
                            </a:solidFill>
                            <a:latin typeface="Cambria Math" panose="02040503050406030204" pitchFamily="18" charset="0"/>
                            <a:ea typeface="方正正粗黑_GBK" panose="02000500000000000000" charset="-122"/>
                            <a:sym typeface="+mn-ea"/>
                          </a:rPr>
                        </m:ctrlPr>
                      </m:accPr>
                      <m:e>
                        <m:sSub>
                          <m:sSubPr>
                            <m:ctrlPr>
                              <a:rPr lang="en-US" altLang="zh-CN" b="0" i="1" smtClean="0">
                                <a:solidFill>
                                  <a:srgbClr val="002D6D"/>
                                </a:solidFill>
                                <a:latin typeface="Cambria Math" panose="02040503050406030204" pitchFamily="18" charset="0"/>
                                <a:ea typeface="方正正粗黑_GBK" panose="02000500000000000000" charset="-122"/>
                                <a:sym typeface="+mn-ea"/>
                              </a:rPr>
                            </m:ctrlPr>
                          </m:sSubPr>
                          <m:e>
                            <m:r>
                              <a:rPr lang="en-US" altLang="zh-CN" b="0" i="1" smtClean="0">
                                <a:solidFill>
                                  <a:srgbClr val="002D6D"/>
                                </a:solidFill>
                                <a:latin typeface="Cambria Math" panose="02040503050406030204" pitchFamily="18" charset="0"/>
                                <a:ea typeface="方正正粗黑_GBK" panose="02000500000000000000" charset="-122"/>
                                <a:sym typeface="+mn-ea"/>
                              </a:rPr>
                              <m:t>𝑥</m:t>
                            </m:r>
                          </m:e>
                          <m:sub>
                            <m:r>
                              <a:rPr lang="en-US" altLang="zh-CN" b="0" i="1" smtClean="0">
                                <a:solidFill>
                                  <a:srgbClr val="002D6D"/>
                                </a:solidFill>
                                <a:latin typeface="Cambria Math" panose="02040503050406030204" pitchFamily="18" charset="0"/>
                                <a:ea typeface="方正正粗黑_GBK" panose="02000500000000000000" charset="-122"/>
                                <a:sym typeface="+mn-ea"/>
                              </a:rPr>
                              <m:t>𝑖</m:t>
                            </m:r>
                          </m:sub>
                        </m:sSub>
                      </m:e>
                    </m:acc>
                    <m:r>
                      <a:rPr lang="en-US" altLang="zh-CN" b="0" i="1" dirty="0" smtClean="0">
                        <a:solidFill>
                          <a:srgbClr val="002D6D"/>
                        </a:solidFill>
                        <a:latin typeface="Cambria Math" panose="02040503050406030204" pitchFamily="18" charset="0"/>
                        <a:ea typeface="方正正粗黑_GBK" panose="02000500000000000000" charset="-122"/>
                        <a:sym typeface="+mn-ea"/>
                      </a:rPr>
                      <m:t>=</m:t>
                    </m:r>
                    <m:func>
                      <m:funcPr>
                        <m:ctrlPr>
                          <a:rPr lang="en-US" altLang="zh-CN" b="0" i="1" dirty="0" smtClean="0">
                            <a:solidFill>
                              <a:srgbClr val="002D6D"/>
                            </a:solidFill>
                            <a:latin typeface="Cambria Math" panose="02040503050406030204" pitchFamily="18" charset="0"/>
                            <a:ea typeface="方正正粗黑_GBK" panose="02000500000000000000" charset="-122"/>
                            <a:sym typeface="+mn-ea"/>
                          </a:rPr>
                        </m:ctrlPr>
                      </m:funcPr>
                      <m:fName>
                        <m:r>
                          <m:rPr>
                            <m:sty m:val="p"/>
                          </m:rPr>
                          <a:rPr lang="en-US" altLang="zh-CN" b="0" i="0" dirty="0" smtClean="0">
                            <a:solidFill>
                              <a:srgbClr val="002D6D"/>
                            </a:solidFill>
                            <a:latin typeface="Cambria Math" panose="02040503050406030204" pitchFamily="18" charset="0"/>
                            <a:ea typeface="方正正粗黑_GBK" panose="02000500000000000000" charset="-122"/>
                            <a:sym typeface="+mn-ea"/>
                          </a:rPr>
                          <m:t>min</m:t>
                        </m:r>
                      </m:fName>
                      <m:e>
                        <m:d>
                          <m:dPr>
                            <m:begChr m:val="{"/>
                            <m:endChr m:val="}"/>
                            <m:ctrlPr>
                              <a:rPr lang="en-US" altLang="zh-CN" b="0" i="1" dirty="0" smtClean="0">
                                <a:solidFill>
                                  <a:srgbClr val="002D6D"/>
                                </a:solidFill>
                                <a:latin typeface="Cambria Math" panose="02040503050406030204" pitchFamily="18" charset="0"/>
                                <a:ea typeface="方正正粗黑_GBK" panose="02000500000000000000" charset="-122"/>
                                <a:sym typeface="+mn-ea"/>
                              </a:rPr>
                            </m:ctrlPr>
                          </m:dPr>
                          <m:e>
                            <m:sSub>
                              <m:sSubPr>
                                <m:ctrlPr>
                                  <a:rPr lang="en-US" altLang="zh-CN" b="0" i="1" dirty="0" smtClean="0">
                                    <a:solidFill>
                                      <a:srgbClr val="002D6D"/>
                                    </a:solidFill>
                                    <a:latin typeface="Cambria Math" panose="02040503050406030204" pitchFamily="18" charset="0"/>
                                    <a:ea typeface="方正正粗黑_GBK" panose="02000500000000000000" charset="-122"/>
                                    <a:sym typeface="+mn-ea"/>
                                  </a:rPr>
                                </m:ctrlPr>
                              </m:sSubPr>
                              <m:e>
                                <m:r>
                                  <a:rPr lang="en-US" altLang="zh-CN" b="0" i="1" dirty="0" smtClean="0">
                                    <a:solidFill>
                                      <a:srgbClr val="002D6D"/>
                                    </a:solidFill>
                                    <a:latin typeface="Cambria Math" panose="02040503050406030204" pitchFamily="18" charset="0"/>
                                    <a:ea typeface="方正正粗黑_GBK" panose="02000500000000000000" charset="-122"/>
                                    <a:sym typeface="+mn-ea"/>
                                  </a:rPr>
                                  <m:t>𝑥</m:t>
                                </m:r>
                              </m:e>
                              <m:sub>
                                <m:r>
                                  <a:rPr lang="en-US" altLang="zh-CN" b="0" i="1" dirty="0" smtClean="0">
                                    <a:solidFill>
                                      <a:srgbClr val="002D6D"/>
                                    </a:solidFill>
                                    <a:latin typeface="Cambria Math" panose="02040503050406030204" pitchFamily="18" charset="0"/>
                                    <a:ea typeface="方正正粗黑_GBK" panose="02000500000000000000" charset="-122"/>
                                    <a:sym typeface="+mn-ea"/>
                                  </a:rPr>
                                  <m:t>𝑖</m:t>
                                </m:r>
                              </m:sub>
                            </m:sSub>
                            <m:r>
                              <a:rPr lang="en-US" altLang="zh-CN" b="0" i="1" dirty="0" smtClean="0">
                                <a:solidFill>
                                  <a:srgbClr val="002D6D"/>
                                </a:solidFill>
                                <a:latin typeface="Cambria Math" panose="02040503050406030204" pitchFamily="18" charset="0"/>
                                <a:ea typeface="方正正粗黑_GBK" panose="02000500000000000000" charset="-122"/>
                                <a:sym typeface="+mn-ea"/>
                              </a:rPr>
                              <m:t>,</m:t>
                            </m:r>
                            <m:r>
                              <a:rPr lang="en-US" altLang="zh-CN" b="0" i="1" dirty="0" smtClean="0">
                                <a:solidFill>
                                  <a:srgbClr val="002D6D"/>
                                </a:solidFill>
                                <a:latin typeface="Cambria Math" panose="02040503050406030204" pitchFamily="18" charset="0"/>
                                <a:ea typeface="方正正粗黑_GBK" panose="02000500000000000000" charset="-122"/>
                                <a:sym typeface="+mn-ea"/>
                              </a:rPr>
                              <m:t>𝜏</m:t>
                            </m:r>
                          </m:e>
                        </m:d>
                      </m:e>
                    </m:func>
                  </m:oMath>
                </a14:m>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6" name="圆角矩形 1">
                <a:extLst>
                  <a:ext uri="{FF2B5EF4-FFF2-40B4-BE49-F238E27FC236}">
                    <a16:creationId xmlns:a16="http://schemas.microsoft.com/office/drawing/2014/main" id="{C5B5CAC9-D16C-C49E-E145-75D8B0B829F1}"/>
                  </a:ext>
                </a:extLst>
              </p:cNvPr>
              <p:cNvSpPr>
                <a:spLocks noRot="1" noChangeAspect="1" noMove="1" noResize="1" noEditPoints="1" noAdjustHandles="1" noChangeArrowheads="1" noChangeShapeType="1" noTextEdit="1"/>
              </p:cNvSpPr>
              <p:nvPr/>
            </p:nvSpPr>
            <p:spPr>
              <a:xfrm>
                <a:off x="983599" y="1877607"/>
                <a:ext cx="10270936" cy="874858"/>
              </a:xfrm>
              <a:prstGeom prst="roundRect">
                <a:avLst>
                  <a:gd name="adj" fmla="val 4468"/>
                </a:avLst>
              </a:prstGeom>
              <a:blipFill>
                <a:blip r:embed="rId3"/>
                <a:stretch>
                  <a:fillRect/>
                </a:stretch>
              </a:blipFill>
              <a:ln>
                <a:noFill/>
              </a:ln>
            </p:spPr>
            <p:txBody>
              <a:bodyPr/>
              <a:lstStyle/>
              <a:p>
                <a:r>
                  <a:rPr lang="zh-CN" altLang="en-US">
                    <a:noFill/>
                  </a:rPr>
                  <a:t> </a:t>
                </a:r>
              </a:p>
            </p:txBody>
          </p:sp>
        </mc:Fallback>
      </mc:AlternateContent>
      <p:grpSp>
        <p:nvGrpSpPr>
          <p:cNvPr id="18" name="组合 17">
            <a:extLst>
              <a:ext uri="{FF2B5EF4-FFF2-40B4-BE49-F238E27FC236}">
                <a16:creationId xmlns:a16="http://schemas.microsoft.com/office/drawing/2014/main" id="{232F8525-AAEE-E45E-30DF-067E7B776403}"/>
              </a:ext>
            </a:extLst>
          </p:cNvPr>
          <p:cNvGrpSpPr/>
          <p:nvPr/>
        </p:nvGrpSpPr>
        <p:grpSpPr>
          <a:xfrm>
            <a:off x="3505434" y="4152337"/>
            <a:ext cx="1309154" cy="1248612"/>
            <a:chOff x="2911892" y="4369349"/>
            <a:chExt cx="1309154" cy="1248612"/>
          </a:xfrm>
        </p:grpSpPr>
        <p:sp>
          <p:nvSpPr>
            <p:cNvPr id="19" name="五边形 18">
              <a:extLst>
                <a:ext uri="{FF2B5EF4-FFF2-40B4-BE49-F238E27FC236}">
                  <a16:creationId xmlns:a16="http://schemas.microsoft.com/office/drawing/2014/main" id="{642D2AFA-7F0D-1DCA-58CD-B2A920E166FF}"/>
                </a:ext>
              </a:extLst>
            </p:cNvPr>
            <p:cNvSpPr/>
            <p:nvPr/>
          </p:nvSpPr>
          <p:spPr>
            <a:xfrm>
              <a:off x="2948427" y="4403948"/>
              <a:ext cx="1230733" cy="1172127"/>
            </a:xfrm>
            <a:prstGeom prst="pentagon">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3492B6DB-8322-CB90-4EF6-2D90A0E80578}"/>
                </a:ext>
              </a:extLst>
            </p:cNvPr>
            <p:cNvSpPr/>
            <p:nvPr/>
          </p:nvSpPr>
          <p:spPr>
            <a:xfrm>
              <a:off x="3521906" y="4369349"/>
              <a:ext cx="83773" cy="8377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椭圆 20">
              <a:extLst>
                <a:ext uri="{FF2B5EF4-FFF2-40B4-BE49-F238E27FC236}">
                  <a16:creationId xmlns:a16="http://schemas.microsoft.com/office/drawing/2014/main" id="{9519C8C6-514B-768C-E7B5-3B44F9482183}"/>
                </a:ext>
              </a:extLst>
            </p:cNvPr>
            <p:cNvSpPr/>
            <p:nvPr/>
          </p:nvSpPr>
          <p:spPr>
            <a:xfrm>
              <a:off x="4137273" y="4813368"/>
              <a:ext cx="83773" cy="8377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F7F79125-90EF-D56F-0740-05B819AD8F8E}"/>
                </a:ext>
              </a:extLst>
            </p:cNvPr>
            <p:cNvSpPr/>
            <p:nvPr/>
          </p:nvSpPr>
          <p:spPr>
            <a:xfrm>
              <a:off x="2911892" y="4813367"/>
              <a:ext cx="83773" cy="8377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4AC5E8A8-D765-8F04-1D2F-FC933B88E198}"/>
                </a:ext>
              </a:extLst>
            </p:cNvPr>
            <p:cNvSpPr/>
            <p:nvPr/>
          </p:nvSpPr>
          <p:spPr>
            <a:xfrm>
              <a:off x="3150380" y="5534188"/>
              <a:ext cx="83773" cy="8377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a:extLst>
                <a:ext uri="{FF2B5EF4-FFF2-40B4-BE49-F238E27FC236}">
                  <a16:creationId xmlns:a16="http://schemas.microsoft.com/office/drawing/2014/main" id="{E145CD24-B656-C8B3-9BF5-D04A190F05BA}"/>
                </a:ext>
              </a:extLst>
            </p:cNvPr>
            <p:cNvSpPr/>
            <p:nvPr/>
          </p:nvSpPr>
          <p:spPr>
            <a:xfrm>
              <a:off x="3891785" y="5534188"/>
              <a:ext cx="83773" cy="8377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55CDB756-2EBE-50CB-0640-39D6F44C6710}"/>
                  </a:ext>
                </a:extLst>
              </p:cNvPr>
              <p:cNvSpPr txBox="1"/>
              <p:nvPr/>
            </p:nvSpPr>
            <p:spPr>
              <a:xfrm>
                <a:off x="3383783" y="5455322"/>
                <a:ext cx="1547101"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𝜏</m:t>
                      </m:r>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=2</m:t>
                      </m:r>
                    </m:oMath>
                  </m:oMathPara>
                </a14:m>
                <a:endParaRPr lang="en-US" altLang="zh-CN" b="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截断无影响</a:t>
                </a: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25" name="文本框 24">
                <a:extLst>
                  <a:ext uri="{FF2B5EF4-FFF2-40B4-BE49-F238E27FC236}">
                    <a16:creationId xmlns:a16="http://schemas.microsoft.com/office/drawing/2014/main" id="{55CDB756-2EBE-50CB-0640-39D6F44C6710}"/>
                  </a:ext>
                </a:extLst>
              </p:cNvPr>
              <p:cNvSpPr txBox="1">
                <a:spLocks noRot="1" noChangeAspect="1" noMove="1" noResize="1" noEditPoints="1" noAdjustHandles="1" noChangeArrowheads="1" noChangeShapeType="1" noTextEdit="1"/>
              </p:cNvSpPr>
              <p:nvPr/>
            </p:nvSpPr>
            <p:spPr>
              <a:xfrm>
                <a:off x="3383783" y="5455322"/>
                <a:ext cx="1547101" cy="646331"/>
              </a:xfrm>
              <a:prstGeom prst="rect">
                <a:avLst/>
              </a:prstGeom>
              <a:blipFill>
                <a:blip r:embed="rId4"/>
                <a:stretch>
                  <a:fillRect b="-1415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8F964E39-BFA3-1D36-F5E6-AEF12E76848A}"/>
                  </a:ext>
                </a:extLst>
              </p:cNvPr>
              <p:cNvSpPr txBox="1"/>
              <p:nvPr/>
            </p:nvSpPr>
            <p:spPr>
              <a:xfrm>
                <a:off x="6561751" y="5455321"/>
                <a:ext cx="1547101"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𝜏</m:t>
                      </m:r>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=2</m:t>
                      </m:r>
                    </m:oMath>
                  </m:oMathPara>
                </a14:m>
                <a:endParaRPr lang="en-US" altLang="zh-CN" b="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截断后为空</a:t>
                </a: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26" name="文本框 25">
                <a:extLst>
                  <a:ext uri="{FF2B5EF4-FFF2-40B4-BE49-F238E27FC236}">
                    <a16:creationId xmlns:a16="http://schemas.microsoft.com/office/drawing/2014/main" id="{8F964E39-BFA3-1D36-F5E6-AEF12E76848A}"/>
                  </a:ext>
                </a:extLst>
              </p:cNvPr>
              <p:cNvSpPr txBox="1">
                <a:spLocks noRot="1" noChangeAspect="1" noMove="1" noResize="1" noEditPoints="1" noAdjustHandles="1" noChangeArrowheads="1" noChangeShapeType="1" noTextEdit="1"/>
              </p:cNvSpPr>
              <p:nvPr/>
            </p:nvSpPr>
            <p:spPr>
              <a:xfrm>
                <a:off x="6561751" y="5455321"/>
                <a:ext cx="1547101" cy="646331"/>
              </a:xfrm>
              <a:prstGeom prst="rect">
                <a:avLst/>
              </a:prstGeom>
              <a:blipFill>
                <a:blip r:embed="rId5"/>
                <a:stretch>
                  <a:fillRect b="-14151"/>
                </a:stretch>
              </a:blipFill>
            </p:spPr>
            <p:txBody>
              <a:bodyPr/>
              <a:lstStyle/>
              <a:p>
                <a:r>
                  <a:rPr lang="zh-CN" altLang="en-US">
                    <a:noFill/>
                  </a:rPr>
                  <a:t> </a:t>
                </a:r>
              </a:p>
            </p:txBody>
          </p:sp>
        </mc:Fallback>
      </mc:AlternateContent>
      <p:grpSp>
        <p:nvGrpSpPr>
          <p:cNvPr id="46" name="组合 45">
            <a:extLst>
              <a:ext uri="{FF2B5EF4-FFF2-40B4-BE49-F238E27FC236}">
                <a16:creationId xmlns:a16="http://schemas.microsoft.com/office/drawing/2014/main" id="{C99F7653-984F-AB63-D8AA-5E2BECFF671F}"/>
              </a:ext>
            </a:extLst>
          </p:cNvPr>
          <p:cNvGrpSpPr/>
          <p:nvPr/>
        </p:nvGrpSpPr>
        <p:grpSpPr>
          <a:xfrm>
            <a:off x="6683402" y="4155981"/>
            <a:ext cx="1309154" cy="1248612"/>
            <a:chOff x="6683402" y="4383347"/>
            <a:chExt cx="1309154" cy="1248612"/>
          </a:xfrm>
        </p:grpSpPr>
        <p:grpSp>
          <p:nvGrpSpPr>
            <p:cNvPr id="17" name="组合 16">
              <a:extLst>
                <a:ext uri="{FF2B5EF4-FFF2-40B4-BE49-F238E27FC236}">
                  <a16:creationId xmlns:a16="http://schemas.microsoft.com/office/drawing/2014/main" id="{3AF66A6E-6BCD-2346-F5E8-A1AA670D32F2}"/>
                </a:ext>
              </a:extLst>
            </p:cNvPr>
            <p:cNvGrpSpPr/>
            <p:nvPr/>
          </p:nvGrpSpPr>
          <p:grpSpPr>
            <a:xfrm>
              <a:off x="6683402" y="4383347"/>
              <a:ext cx="1309154" cy="1248612"/>
              <a:chOff x="2911892" y="4369349"/>
              <a:chExt cx="1309154" cy="1248612"/>
            </a:xfrm>
          </p:grpSpPr>
          <p:sp>
            <p:nvSpPr>
              <p:cNvPr id="10" name="五边形 9">
                <a:extLst>
                  <a:ext uri="{FF2B5EF4-FFF2-40B4-BE49-F238E27FC236}">
                    <a16:creationId xmlns:a16="http://schemas.microsoft.com/office/drawing/2014/main" id="{A730950A-19DC-CBA8-7E70-5E3A7FD004C9}"/>
                  </a:ext>
                </a:extLst>
              </p:cNvPr>
              <p:cNvSpPr/>
              <p:nvPr/>
            </p:nvSpPr>
            <p:spPr>
              <a:xfrm>
                <a:off x="2948427" y="4403948"/>
                <a:ext cx="1230733" cy="1172127"/>
              </a:xfrm>
              <a:prstGeom prst="pentagon">
                <a:avLst/>
              </a:prstGeom>
              <a:noFill/>
              <a:ln>
                <a:solidFill>
                  <a:schemeClr val="accent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2DC30461-8E82-174B-5DEA-EB42179DA403}"/>
                  </a:ext>
                </a:extLst>
              </p:cNvPr>
              <p:cNvSpPr/>
              <p:nvPr/>
            </p:nvSpPr>
            <p:spPr>
              <a:xfrm>
                <a:off x="3521906" y="4369349"/>
                <a:ext cx="83773" cy="8377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E8286505-7E5D-24C2-A155-346095DC75E4}"/>
                  </a:ext>
                </a:extLst>
              </p:cNvPr>
              <p:cNvSpPr/>
              <p:nvPr/>
            </p:nvSpPr>
            <p:spPr>
              <a:xfrm>
                <a:off x="4137273" y="4813368"/>
                <a:ext cx="83773" cy="8377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BF2781EF-C617-76E0-B9C2-CD91F5056439}"/>
                  </a:ext>
                </a:extLst>
              </p:cNvPr>
              <p:cNvSpPr/>
              <p:nvPr/>
            </p:nvSpPr>
            <p:spPr>
              <a:xfrm>
                <a:off x="2911892" y="4813367"/>
                <a:ext cx="83773" cy="8377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1DA2AFF4-6500-E241-8247-53050AE498CA}"/>
                  </a:ext>
                </a:extLst>
              </p:cNvPr>
              <p:cNvSpPr/>
              <p:nvPr/>
            </p:nvSpPr>
            <p:spPr>
              <a:xfrm>
                <a:off x="3150380" y="5534188"/>
                <a:ext cx="83773" cy="8377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A419D52B-38E6-79D6-9925-BCD141C6AAD7}"/>
                  </a:ext>
                </a:extLst>
              </p:cNvPr>
              <p:cNvSpPr/>
              <p:nvPr/>
            </p:nvSpPr>
            <p:spPr>
              <a:xfrm>
                <a:off x="3891785" y="5534188"/>
                <a:ext cx="83773" cy="8377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 name="椭圆 27">
              <a:extLst>
                <a:ext uri="{FF2B5EF4-FFF2-40B4-BE49-F238E27FC236}">
                  <a16:creationId xmlns:a16="http://schemas.microsoft.com/office/drawing/2014/main" id="{1AC178E8-1B84-2ED4-D4AD-B84F6363B73F}"/>
                </a:ext>
              </a:extLst>
            </p:cNvPr>
            <p:cNvSpPr/>
            <p:nvPr/>
          </p:nvSpPr>
          <p:spPr>
            <a:xfrm>
              <a:off x="7293416" y="5000365"/>
              <a:ext cx="83773" cy="8377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0" name="直接连接符 29">
              <a:extLst>
                <a:ext uri="{FF2B5EF4-FFF2-40B4-BE49-F238E27FC236}">
                  <a16:creationId xmlns:a16="http://schemas.microsoft.com/office/drawing/2014/main" id="{F64ADCF7-A2A0-F78B-4B8F-FE26CC3226E6}"/>
                </a:ext>
              </a:extLst>
            </p:cNvPr>
            <p:cNvCxnSpPr>
              <a:endCxn id="12" idx="4"/>
            </p:cNvCxnSpPr>
            <p:nvPr/>
          </p:nvCxnSpPr>
          <p:spPr>
            <a:xfrm flipV="1">
              <a:off x="7335301" y="4467120"/>
              <a:ext cx="2" cy="51959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D11258DE-B71B-9089-54A8-3647E86545DD}"/>
                </a:ext>
              </a:extLst>
            </p:cNvPr>
            <p:cNvCxnSpPr>
              <a:cxnSpLocks/>
              <a:stCxn id="28" idx="2"/>
              <a:endCxn id="14" idx="6"/>
            </p:cNvCxnSpPr>
            <p:nvPr/>
          </p:nvCxnSpPr>
          <p:spPr>
            <a:xfrm flipH="1" flipV="1">
              <a:off x="6767175" y="4869252"/>
              <a:ext cx="526241" cy="17300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5CD158DF-97A7-3BD4-7293-1400059847BB}"/>
                </a:ext>
              </a:extLst>
            </p:cNvPr>
            <p:cNvCxnSpPr>
              <a:cxnSpLocks/>
              <a:stCxn id="15" idx="7"/>
              <a:endCxn id="28" idx="3"/>
            </p:cNvCxnSpPr>
            <p:nvPr/>
          </p:nvCxnSpPr>
          <p:spPr>
            <a:xfrm flipV="1">
              <a:off x="6993395" y="5071870"/>
              <a:ext cx="312289" cy="488584"/>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DF0E51FF-CFC0-3D24-BDF3-D28B0317780E}"/>
                </a:ext>
              </a:extLst>
            </p:cNvPr>
            <p:cNvCxnSpPr>
              <a:cxnSpLocks/>
              <a:stCxn id="16" idx="1"/>
              <a:endCxn id="28" idx="5"/>
            </p:cNvCxnSpPr>
            <p:nvPr/>
          </p:nvCxnSpPr>
          <p:spPr>
            <a:xfrm flipH="1" flipV="1">
              <a:off x="7364921" y="5071870"/>
              <a:ext cx="310642" cy="488584"/>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07CA7211-3CD4-6739-8C03-FA682CA78A02}"/>
                </a:ext>
              </a:extLst>
            </p:cNvPr>
            <p:cNvCxnSpPr>
              <a:cxnSpLocks/>
              <a:stCxn id="13" idx="2"/>
              <a:endCxn id="28" idx="6"/>
            </p:cNvCxnSpPr>
            <p:nvPr/>
          </p:nvCxnSpPr>
          <p:spPr>
            <a:xfrm flipH="1">
              <a:off x="7377189" y="4869253"/>
              <a:ext cx="531594" cy="172999"/>
            </a:xfrm>
            <a:prstGeom prst="line">
              <a:avLst/>
            </a:prstGeom>
            <a:ln>
              <a:prstDash val="sysDot"/>
            </a:ln>
          </p:spPr>
          <p:style>
            <a:lnRef idx="1">
              <a:schemeClr val="accent1"/>
            </a:lnRef>
            <a:fillRef idx="0">
              <a:schemeClr val="accent1"/>
            </a:fillRef>
            <a:effectRef idx="0">
              <a:schemeClr val="accent1"/>
            </a:effectRef>
            <a:fontRef idx="minor">
              <a:schemeClr val="tx1"/>
            </a:fontRef>
          </p:style>
        </p:cxnSp>
      </p:grpSp>
      <p:sp>
        <p:nvSpPr>
          <p:cNvPr id="43" name="箭头: 左右 42">
            <a:extLst>
              <a:ext uri="{FF2B5EF4-FFF2-40B4-BE49-F238E27FC236}">
                <a16:creationId xmlns:a16="http://schemas.microsoft.com/office/drawing/2014/main" id="{8DDA536A-3B37-5CB6-F5C0-F04AC73E5E98}"/>
              </a:ext>
            </a:extLst>
          </p:cNvPr>
          <p:cNvSpPr/>
          <p:nvPr/>
        </p:nvSpPr>
        <p:spPr>
          <a:xfrm>
            <a:off x="5052359" y="4516337"/>
            <a:ext cx="1331886" cy="304544"/>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a:extLst>
              <a:ext uri="{FF2B5EF4-FFF2-40B4-BE49-F238E27FC236}">
                <a16:creationId xmlns:a16="http://schemas.microsoft.com/office/drawing/2014/main" id="{F7D8DE36-1C6E-0629-C20C-3A5986754846}"/>
              </a:ext>
            </a:extLst>
          </p:cNvPr>
          <p:cNvSpPr txBox="1"/>
          <p:nvPr/>
        </p:nvSpPr>
        <p:spPr>
          <a:xfrm>
            <a:off x="4825757" y="4133838"/>
            <a:ext cx="1785090" cy="369332"/>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增减一个用户</a:t>
            </a: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mc:AlternateContent xmlns:mc="http://schemas.openxmlformats.org/markup-compatibility/2006" xmlns:a14="http://schemas.microsoft.com/office/drawing/2010/main">
        <mc:Choice Requires="a14">
          <p:sp>
            <p:nvSpPr>
              <p:cNvPr id="45" name="文本框 44">
                <a:extLst>
                  <a:ext uri="{FF2B5EF4-FFF2-40B4-BE49-F238E27FC236}">
                    <a16:creationId xmlns:a16="http://schemas.microsoft.com/office/drawing/2014/main" id="{841CF1C1-BAC1-47A9-897E-BDB10C295636}"/>
                  </a:ext>
                </a:extLst>
              </p:cNvPr>
              <p:cNvSpPr txBox="1"/>
              <p:nvPr/>
            </p:nvSpPr>
            <p:spPr>
              <a:xfrm>
                <a:off x="4825757" y="4868734"/>
                <a:ext cx="1785090" cy="646331"/>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截断查询</a:t>
                </a: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相差</a:t>
                </a:r>
                <a14:m>
                  <m:oMath xmlns:m="http://schemas.openxmlformats.org/officeDocument/2006/math">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𝑛</m:t>
                    </m:r>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m:t>
                    </m:r>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𝜏</m:t>
                    </m:r>
                  </m:oMath>
                </a14:m>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45" name="文本框 44">
                <a:extLst>
                  <a:ext uri="{FF2B5EF4-FFF2-40B4-BE49-F238E27FC236}">
                    <a16:creationId xmlns:a16="http://schemas.microsoft.com/office/drawing/2014/main" id="{841CF1C1-BAC1-47A9-897E-BDB10C295636}"/>
                  </a:ext>
                </a:extLst>
              </p:cNvPr>
              <p:cNvSpPr txBox="1">
                <a:spLocks noRot="1" noChangeAspect="1" noMove="1" noResize="1" noEditPoints="1" noAdjustHandles="1" noChangeArrowheads="1" noChangeShapeType="1" noTextEdit="1"/>
              </p:cNvSpPr>
              <p:nvPr/>
            </p:nvSpPr>
            <p:spPr>
              <a:xfrm>
                <a:off x="4825757" y="4868734"/>
                <a:ext cx="1785090" cy="646331"/>
              </a:xfrm>
              <a:prstGeom prst="rect">
                <a:avLst/>
              </a:prstGeom>
              <a:blipFill>
                <a:blip r:embed="rId6"/>
                <a:stretch>
                  <a:fillRect t="-5660" b="-14151"/>
                </a:stretch>
              </a:blipFill>
            </p:spPr>
            <p:txBody>
              <a:bodyPr/>
              <a:lstStyle/>
              <a:p>
                <a:r>
                  <a:rPr lang="zh-CN" altLang="en-US">
                    <a:noFill/>
                  </a:rPr>
                  <a:t> </a:t>
                </a:r>
              </a:p>
            </p:txBody>
          </p:sp>
        </mc:Fallback>
      </mc:AlternateContent>
      <p:sp>
        <p:nvSpPr>
          <p:cNvPr id="48" name="文本框 47">
            <a:extLst>
              <a:ext uri="{FF2B5EF4-FFF2-40B4-BE49-F238E27FC236}">
                <a16:creationId xmlns:a16="http://schemas.microsoft.com/office/drawing/2014/main" id="{E655C2D5-92AF-44C1-EF3A-17D61A82A571}"/>
              </a:ext>
            </a:extLst>
          </p:cNvPr>
          <p:cNvSpPr txBox="1"/>
          <p:nvPr/>
        </p:nvSpPr>
        <p:spPr>
          <a:xfrm>
            <a:off x="11142088" y="5781047"/>
            <a:ext cx="413377" cy="230832"/>
          </a:xfrm>
          <a:prstGeom prst="rect">
            <a:avLst/>
          </a:prstGeom>
          <a:noFill/>
        </p:spPr>
        <p:txBody>
          <a:bodyPr wrap="square" rtlCol="0">
            <a:spAutoFit/>
          </a:bodyPr>
          <a:lstStyle/>
          <a:p>
            <a:pPr algn="ctr"/>
            <a:r>
              <a:rPr lang="en-US" altLang="zh-CN"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13</a:t>
            </a:r>
            <a:endParaRPr lang="zh-CN" altLang="en-US"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p:spTree>
    <p:extLst>
      <p:ext uri="{BB962C8B-B14F-4D97-AF65-F5344CB8AC3E}">
        <p14:creationId xmlns:p14="http://schemas.microsoft.com/office/powerpoint/2010/main" val="1486988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748983" y="1718310"/>
            <a:ext cx="10694035" cy="4618355"/>
          </a:xfrm>
          <a:prstGeom prst="roundRect">
            <a:avLst>
              <a:gd name="adj" fmla="val 4468"/>
            </a:avLst>
          </a:prstGeom>
          <a:solidFill>
            <a:schemeClr val="bg1">
              <a:alpha val="7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27C8ECB3-11E0-1A22-CF87-F6E5E4B9C1F8}"/>
              </a:ext>
            </a:extLst>
          </p:cNvPr>
          <p:cNvSpPr txBox="1"/>
          <p:nvPr/>
        </p:nvSpPr>
        <p:spPr>
          <a:xfrm>
            <a:off x="3563794" y="883371"/>
            <a:ext cx="5064412" cy="584775"/>
          </a:xfrm>
          <a:prstGeom prst="rect">
            <a:avLst/>
          </a:prstGeom>
          <a:noFill/>
        </p:spPr>
        <p:txBody>
          <a:bodyPr wrap="square" rtlCol="0">
            <a:spAutoFit/>
          </a:bodyPr>
          <a:lstStyle/>
          <a:p>
            <a:pPr algn="ctr"/>
            <a:r>
              <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拓展</a:t>
            </a:r>
            <a:r>
              <a:rPr lang="en-US" altLang="zh-CN"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1</a:t>
            </a:r>
            <a:r>
              <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：多用户</a:t>
            </a:r>
            <a:endPar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endParaRPr>
          </a:p>
        </p:txBody>
      </p:sp>
      <mc:AlternateContent xmlns:mc="http://schemas.openxmlformats.org/markup-compatibility/2006" xmlns:a14="http://schemas.microsoft.com/office/drawing/2010/main">
        <mc:Choice Requires="a14">
          <p:sp>
            <p:nvSpPr>
              <p:cNvPr id="6" name="圆角矩形 1">
                <a:extLst>
                  <a:ext uri="{FF2B5EF4-FFF2-40B4-BE49-F238E27FC236}">
                    <a16:creationId xmlns:a16="http://schemas.microsoft.com/office/drawing/2014/main" id="{C5B5CAC9-D16C-C49E-E145-75D8B0B829F1}"/>
                  </a:ext>
                </a:extLst>
              </p:cNvPr>
              <p:cNvSpPr/>
              <p:nvPr/>
            </p:nvSpPr>
            <p:spPr>
              <a:xfrm>
                <a:off x="983599" y="1877607"/>
                <a:ext cx="10270936" cy="874858"/>
              </a:xfrm>
              <a:prstGeom prst="roundRect">
                <a:avLst>
                  <a:gd name="adj" fmla="val 4468"/>
                </a:avLst>
              </a:prstGeom>
              <a:solidFill>
                <a:schemeClr val="bg1">
                  <a:alpha val="7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单用户数据</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：如每个用户的购物数量</a:t>
                </a: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		</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单用户截断：</a:t>
                </a:r>
                <a:r>
                  <a:rPr lang="en-US" altLang="zh-CN" b="0" dirty="0">
                    <a:solidFill>
                      <a:srgbClr val="002D6D"/>
                    </a:solidFill>
                    <a:ea typeface="方正正粗黑_GBK" panose="02000500000000000000" charset="-122"/>
                    <a:sym typeface="+mn-ea"/>
                  </a:rPr>
                  <a:t> </a:t>
                </a:r>
                <a14:m>
                  <m:oMath xmlns:m="http://schemas.openxmlformats.org/officeDocument/2006/math">
                    <m:acc>
                      <m:accPr>
                        <m:chr m:val="̅"/>
                        <m:ctrlPr>
                          <a:rPr lang="en-US" altLang="zh-CN" b="0" i="1" smtClean="0">
                            <a:solidFill>
                              <a:srgbClr val="002D6D"/>
                            </a:solidFill>
                            <a:latin typeface="Cambria Math" panose="02040503050406030204" pitchFamily="18" charset="0"/>
                            <a:ea typeface="方正正粗黑_GBK" panose="02000500000000000000" charset="-122"/>
                            <a:sym typeface="+mn-ea"/>
                          </a:rPr>
                        </m:ctrlPr>
                      </m:accPr>
                      <m:e>
                        <m:sSub>
                          <m:sSubPr>
                            <m:ctrlPr>
                              <a:rPr lang="en-US" altLang="zh-CN" b="0" i="1" smtClean="0">
                                <a:solidFill>
                                  <a:srgbClr val="002D6D"/>
                                </a:solidFill>
                                <a:latin typeface="Cambria Math" panose="02040503050406030204" pitchFamily="18" charset="0"/>
                                <a:ea typeface="方正正粗黑_GBK" panose="02000500000000000000" charset="-122"/>
                                <a:sym typeface="+mn-ea"/>
                              </a:rPr>
                            </m:ctrlPr>
                          </m:sSubPr>
                          <m:e>
                            <m:r>
                              <a:rPr lang="en-US" altLang="zh-CN" b="0" i="1" smtClean="0">
                                <a:solidFill>
                                  <a:srgbClr val="002D6D"/>
                                </a:solidFill>
                                <a:latin typeface="Cambria Math" panose="02040503050406030204" pitchFamily="18" charset="0"/>
                                <a:ea typeface="方正正粗黑_GBK" panose="02000500000000000000" charset="-122"/>
                                <a:sym typeface="+mn-ea"/>
                              </a:rPr>
                              <m:t>𝑥</m:t>
                            </m:r>
                          </m:e>
                          <m:sub>
                            <m:r>
                              <a:rPr lang="en-US" altLang="zh-CN" b="0" i="1" smtClean="0">
                                <a:solidFill>
                                  <a:srgbClr val="002D6D"/>
                                </a:solidFill>
                                <a:latin typeface="Cambria Math" panose="02040503050406030204" pitchFamily="18" charset="0"/>
                                <a:ea typeface="方正正粗黑_GBK" panose="02000500000000000000" charset="-122"/>
                                <a:sym typeface="+mn-ea"/>
                              </a:rPr>
                              <m:t>𝑖</m:t>
                            </m:r>
                          </m:sub>
                        </m:sSub>
                      </m:e>
                    </m:acc>
                    <m:r>
                      <a:rPr lang="en-US" altLang="zh-CN" b="0" i="1" dirty="0" smtClean="0">
                        <a:solidFill>
                          <a:srgbClr val="002D6D"/>
                        </a:solidFill>
                        <a:latin typeface="Cambria Math" panose="02040503050406030204" pitchFamily="18" charset="0"/>
                        <a:ea typeface="方正正粗黑_GBK" panose="02000500000000000000" charset="-122"/>
                        <a:sym typeface="+mn-ea"/>
                      </a:rPr>
                      <m:t>=</m:t>
                    </m:r>
                    <m:func>
                      <m:funcPr>
                        <m:ctrlPr>
                          <a:rPr lang="en-US" altLang="zh-CN" b="0" i="1" dirty="0" smtClean="0">
                            <a:solidFill>
                              <a:srgbClr val="002D6D"/>
                            </a:solidFill>
                            <a:latin typeface="Cambria Math" panose="02040503050406030204" pitchFamily="18" charset="0"/>
                            <a:ea typeface="方正正粗黑_GBK" panose="02000500000000000000" charset="-122"/>
                            <a:sym typeface="+mn-ea"/>
                          </a:rPr>
                        </m:ctrlPr>
                      </m:funcPr>
                      <m:fName>
                        <m:r>
                          <m:rPr>
                            <m:sty m:val="p"/>
                          </m:rPr>
                          <a:rPr lang="en-US" altLang="zh-CN" b="0" i="0" dirty="0" smtClean="0">
                            <a:solidFill>
                              <a:srgbClr val="002D6D"/>
                            </a:solidFill>
                            <a:latin typeface="Cambria Math" panose="02040503050406030204" pitchFamily="18" charset="0"/>
                            <a:ea typeface="方正正粗黑_GBK" panose="02000500000000000000" charset="-122"/>
                            <a:sym typeface="+mn-ea"/>
                          </a:rPr>
                          <m:t>min</m:t>
                        </m:r>
                      </m:fName>
                      <m:e>
                        <m:d>
                          <m:dPr>
                            <m:begChr m:val="{"/>
                            <m:endChr m:val="}"/>
                            <m:ctrlPr>
                              <a:rPr lang="en-US" altLang="zh-CN" b="0" i="1" dirty="0" smtClean="0">
                                <a:solidFill>
                                  <a:srgbClr val="002D6D"/>
                                </a:solidFill>
                                <a:latin typeface="Cambria Math" panose="02040503050406030204" pitchFamily="18" charset="0"/>
                                <a:ea typeface="方正正粗黑_GBK" panose="02000500000000000000" charset="-122"/>
                                <a:sym typeface="+mn-ea"/>
                              </a:rPr>
                            </m:ctrlPr>
                          </m:dPr>
                          <m:e>
                            <m:sSub>
                              <m:sSubPr>
                                <m:ctrlPr>
                                  <a:rPr lang="en-US" altLang="zh-CN" b="0" i="1" dirty="0" smtClean="0">
                                    <a:solidFill>
                                      <a:srgbClr val="002D6D"/>
                                    </a:solidFill>
                                    <a:latin typeface="Cambria Math" panose="02040503050406030204" pitchFamily="18" charset="0"/>
                                    <a:ea typeface="方正正粗黑_GBK" panose="02000500000000000000" charset="-122"/>
                                    <a:sym typeface="+mn-ea"/>
                                  </a:rPr>
                                </m:ctrlPr>
                              </m:sSubPr>
                              <m:e>
                                <m:r>
                                  <a:rPr lang="en-US" altLang="zh-CN" b="0" i="1" dirty="0" smtClean="0">
                                    <a:solidFill>
                                      <a:srgbClr val="002D6D"/>
                                    </a:solidFill>
                                    <a:latin typeface="Cambria Math" panose="02040503050406030204" pitchFamily="18" charset="0"/>
                                    <a:ea typeface="方正正粗黑_GBK" panose="02000500000000000000" charset="-122"/>
                                    <a:sym typeface="+mn-ea"/>
                                  </a:rPr>
                                  <m:t>𝑥</m:t>
                                </m:r>
                              </m:e>
                              <m:sub>
                                <m:r>
                                  <a:rPr lang="en-US" altLang="zh-CN" b="0" i="1" dirty="0" smtClean="0">
                                    <a:solidFill>
                                      <a:srgbClr val="002D6D"/>
                                    </a:solidFill>
                                    <a:latin typeface="Cambria Math" panose="02040503050406030204" pitchFamily="18" charset="0"/>
                                    <a:ea typeface="方正正粗黑_GBK" panose="02000500000000000000" charset="-122"/>
                                    <a:sym typeface="+mn-ea"/>
                                  </a:rPr>
                                  <m:t>𝑖</m:t>
                                </m:r>
                              </m:sub>
                            </m:sSub>
                            <m:r>
                              <a:rPr lang="en-US" altLang="zh-CN" b="0" i="1" dirty="0" smtClean="0">
                                <a:solidFill>
                                  <a:srgbClr val="002D6D"/>
                                </a:solidFill>
                                <a:latin typeface="Cambria Math" panose="02040503050406030204" pitchFamily="18" charset="0"/>
                                <a:ea typeface="方正正粗黑_GBK" panose="02000500000000000000" charset="-122"/>
                                <a:sym typeface="+mn-ea"/>
                              </a:rPr>
                              <m:t>,</m:t>
                            </m:r>
                            <m:r>
                              <a:rPr lang="en-US" altLang="zh-CN" b="0" i="1" dirty="0" smtClean="0">
                                <a:solidFill>
                                  <a:srgbClr val="002D6D"/>
                                </a:solidFill>
                                <a:latin typeface="Cambria Math" panose="02040503050406030204" pitchFamily="18" charset="0"/>
                                <a:ea typeface="方正正粗黑_GBK" panose="02000500000000000000" charset="-122"/>
                                <a:sym typeface="+mn-ea"/>
                              </a:rPr>
                              <m:t>𝜏</m:t>
                            </m:r>
                          </m:e>
                        </m:d>
                      </m:e>
                    </m:func>
                  </m:oMath>
                </a14:m>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6" name="圆角矩形 1">
                <a:extLst>
                  <a:ext uri="{FF2B5EF4-FFF2-40B4-BE49-F238E27FC236}">
                    <a16:creationId xmlns:a16="http://schemas.microsoft.com/office/drawing/2014/main" id="{C5B5CAC9-D16C-C49E-E145-75D8B0B829F1}"/>
                  </a:ext>
                </a:extLst>
              </p:cNvPr>
              <p:cNvSpPr>
                <a:spLocks noRot="1" noChangeAspect="1" noMove="1" noResize="1" noEditPoints="1" noAdjustHandles="1" noChangeArrowheads="1" noChangeShapeType="1" noTextEdit="1"/>
              </p:cNvSpPr>
              <p:nvPr/>
            </p:nvSpPr>
            <p:spPr>
              <a:xfrm>
                <a:off x="983599" y="1877607"/>
                <a:ext cx="10270936" cy="874858"/>
              </a:xfrm>
              <a:prstGeom prst="roundRect">
                <a:avLst>
                  <a:gd name="adj" fmla="val 4468"/>
                </a:avLst>
              </a:prstGeom>
              <a:blipFill>
                <a:blip r:embed="rId3"/>
                <a:stretch>
                  <a:fillRect/>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圆角矩形 1">
                <a:extLst>
                  <a:ext uri="{FF2B5EF4-FFF2-40B4-BE49-F238E27FC236}">
                    <a16:creationId xmlns:a16="http://schemas.microsoft.com/office/drawing/2014/main" id="{C1BC698B-39C5-6D8D-E44E-E94C0F4768D4}"/>
                  </a:ext>
                </a:extLst>
              </p:cNvPr>
              <p:cNvSpPr/>
              <p:nvPr/>
            </p:nvSpPr>
            <p:spPr>
              <a:xfrm>
                <a:off x="983599" y="2911762"/>
                <a:ext cx="10270936" cy="2480727"/>
              </a:xfrm>
              <a:prstGeom prst="roundRect">
                <a:avLst>
                  <a:gd name="adj" fmla="val 4468"/>
                </a:avLst>
              </a:prstGeom>
              <a:solidFill>
                <a:schemeClr val="bg1">
                  <a:alpha val="7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多用户数据：如每对（买家，卖家）的交易数据</a:t>
                </a: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	</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多用户截断：每条数据权重是以下</a:t>
                </a: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LP</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的解</a:t>
                </a: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pPr algn="ctr"/>
                <a14:m>
                  <m:oMathPara xmlns:m="http://schemas.openxmlformats.org/officeDocument/2006/math">
                    <m:oMathParaPr>
                      <m:jc m:val="centerGroup"/>
                    </m:oMathParaPr>
                    <m:oMath xmlns:m="http://schemas.openxmlformats.org/officeDocument/2006/math">
                      <m:m>
                        <m:mPr>
                          <m:mcs>
                            <m:mc>
                              <m:mcPr>
                                <m:count m:val="2"/>
                                <m:mcJc m:val="center"/>
                              </m:mcPr>
                            </m:mc>
                          </m:mcs>
                          <m:ctrlPr>
                            <a:rPr lang="en-US" altLang="zh-CN" i="1" smtClean="0">
                              <a:solidFill>
                                <a:srgbClr val="002D6D"/>
                              </a:solidFill>
                              <a:latin typeface="Cambria Math" panose="02040503050406030204" pitchFamily="18" charset="0"/>
                              <a:ea typeface="方正正粗黑_GBK" panose="02000500000000000000" charset="-122"/>
                              <a:sym typeface="+mn-ea"/>
                            </a:rPr>
                          </m:ctrlPr>
                        </m:mPr>
                        <m:mr>
                          <m:e>
                            <m:sSub>
                              <m:sSubPr>
                                <m:ctrlPr>
                                  <a:rPr lang="en-US" altLang="zh-CN" b="0" i="1" smtClean="0">
                                    <a:solidFill>
                                      <a:srgbClr val="002D6D"/>
                                    </a:solidFill>
                                    <a:latin typeface="Cambria Math" panose="02040503050406030204" pitchFamily="18" charset="0"/>
                                    <a:ea typeface="方正正粗黑_GBK" panose="02000500000000000000" charset="-122"/>
                                    <a:sym typeface="+mn-ea"/>
                                  </a:rPr>
                                </m:ctrlPr>
                              </m:sSubPr>
                              <m:e>
                                <m:r>
                                  <m:rPr>
                                    <m:sty m:val="p"/>
                                    <m:brk m:alnAt="7"/>
                                  </m:rPr>
                                  <a:rPr lang="en-US" altLang="zh-CN" i="0">
                                    <a:solidFill>
                                      <a:srgbClr val="002D6D"/>
                                    </a:solidFill>
                                    <a:latin typeface="Cambria Math" panose="02040503050406030204" pitchFamily="18" charset="0"/>
                                    <a:ea typeface="方正正粗黑_GBK" panose="02000500000000000000" charset="-122"/>
                                    <a:sym typeface="+mn-ea"/>
                                  </a:rPr>
                                  <m:t>m</m:t>
                                </m:r>
                                <m:r>
                                  <m:rPr>
                                    <m:sty m:val="p"/>
                                  </m:rPr>
                                  <a:rPr lang="en-US" altLang="zh-CN" i="0">
                                    <a:solidFill>
                                      <a:srgbClr val="002D6D"/>
                                    </a:solidFill>
                                    <a:latin typeface="Cambria Math" panose="02040503050406030204" pitchFamily="18" charset="0"/>
                                    <a:ea typeface="方正正粗黑_GBK" panose="02000500000000000000" charset="-122"/>
                                    <a:sym typeface="+mn-ea"/>
                                  </a:rPr>
                                  <m:t>aximiz</m:t>
                                </m:r>
                                <m:r>
                                  <m:rPr>
                                    <m:sty m:val="p"/>
                                    <m:brk m:alnAt="7"/>
                                  </m:rPr>
                                  <a:rPr lang="en-US" altLang="zh-CN" b="0" i="0" smtClean="0">
                                    <a:solidFill>
                                      <a:srgbClr val="002D6D"/>
                                    </a:solidFill>
                                    <a:latin typeface="Cambria Math" panose="02040503050406030204" pitchFamily="18" charset="0"/>
                                    <a:ea typeface="方正正粗黑_GBK" panose="02000500000000000000" charset="-122"/>
                                    <a:sym typeface="+mn-ea"/>
                                  </a:rPr>
                                  <m:t>e</m:t>
                                </m:r>
                              </m:e>
                              <m:sub>
                                <m:d>
                                  <m:dPr>
                                    <m:begChr m:val="{"/>
                                    <m:endChr m:val="}"/>
                                    <m:ctrlPr>
                                      <a:rPr lang="en-US" altLang="zh-CN" b="0" i="1" smtClean="0">
                                        <a:solidFill>
                                          <a:srgbClr val="002D6D"/>
                                        </a:solidFill>
                                        <a:latin typeface="Cambria Math" panose="02040503050406030204" pitchFamily="18" charset="0"/>
                                        <a:ea typeface="方正正粗黑_GBK" panose="02000500000000000000" charset="-122"/>
                                        <a:sym typeface="+mn-ea"/>
                                      </a:rPr>
                                    </m:ctrlPr>
                                  </m:dPr>
                                  <m:e>
                                    <m:sSub>
                                      <m:sSubPr>
                                        <m:ctrlPr>
                                          <a:rPr lang="en-US" altLang="zh-CN" b="0" i="1" smtClean="0">
                                            <a:solidFill>
                                              <a:srgbClr val="002D6D"/>
                                            </a:solidFill>
                                            <a:latin typeface="Cambria Math" panose="02040503050406030204" pitchFamily="18" charset="0"/>
                                            <a:ea typeface="方正正粗黑_GBK" panose="02000500000000000000" charset="-122"/>
                                            <a:sym typeface="+mn-ea"/>
                                          </a:rPr>
                                        </m:ctrlPr>
                                      </m:sSubPr>
                                      <m:e>
                                        <m:r>
                                          <a:rPr lang="en-US" altLang="zh-CN" b="0" i="1" smtClean="0">
                                            <a:solidFill>
                                              <a:srgbClr val="002D6D"/>
                                            </a:solidFill>
                                            <a:latin typeface="Cambria Math" panose="02040503050406030204" pitchFamily="18" charset="0"/>
                                            <a:ea typeface="方正正粗黑_GBK" panose="02000500000000000000" charset="-122"/>
                                            <a:sym typeface="+mn-ea"/>
                                          </a:rPr>
                                          <m:t>𝑤</m:t>
                                        </m:r>
                                      </m:e>
                                      <m:sub>
                                        <m:r>
                                          <a:rPr lang="en-US" altLang="zh-CN" b="0" i="1" smtClean="0">
                                            <a:solidFill>
                                              <a:srgbClr val="002D6D"/>
                                            </a:solidFill>
                                            <a:latin typeface="Cambria Math" panose="02040503050406030204" pitchFamily="18" charset="0"/>
                                            <a:ea typeface="方正正粗黑_GBK" panose="02000500000000000000" charset="-122"/>
                                            <a:sym typeface="+mn-ea"/>
                                          </a:rPr>
                                          <m:t>𝑡</m:t>
                                        </m:r>
                                      </m:sub>
                                    </m:sSub>
                                  </m:e>
                                </m:d>
                              </m:sub>
                            </m:sSub>
                          </m:e>
                          <m:e>
                            <m:nary>
                              <m:naryPr>
                                <m:chr m:val="∑"/>
                                <m:supHide m:val="on"/>
                                <m:ctrlPr>
                                  <a:rPr lang="en-US" altLang="zh-CN" b="0" i="1" smtClean="0">
                                    <a:solidFill>
                                      <a:srgbClr val="002D6D"/>
                                    </a:solidFill>
                                    <a:latin typeface="Cambria Math" panose="02040503050406030204" pitchFamily="18" charset="0"/>
                                    <a:ea typeface="方正正粗黑_GBK" panose="02000500000000000000" charset="-122"/>
                                    <a:sym typeface="+mn-ea"/>
                                  </a:rPr>
                                </m:ctrlPr>
                              </m:naryPr>
                              <m:sub>
                                <m:r>
                                  <m:rPr>
                                    <m:brk m:alnAt="7"/>
                                  </m:rPr>
                                  <a:rPr lang="en-US" altLang="zh-CN" b="0" i="1" smtClean="0">
                                    <a:solidFill>
                                      <a:srgbClr val="002D6D"/>
                                    </a:solidFill>
                                    <a:latin typeface="Cambria Math" panose="02040503050406030204" pitchFamily="18" charset="0"/>
                                    <a:ea typeface="方正正粗黑_GBK" panose="02000500000000000000" charset="-122"/>
                                    <a:sym typeface="+mn-ea"/>
                                  </a:rPr>
                                  <m:t>𝑡</m:t>
                                </m:r>
                              </m:sub>
                              <m:sup/>
                              <m:e>
                                <m:sSub>
                                  <m:sSubPr>
                                    <m:ctrlPr>
                                      <a:rPr lang="en-US" altLang="zh-CN" b="0" i="1" smtClean="0">
                                        <a:solidFill>
                                          <a:srgbClr val="002D6D"/>
                                        </a:solidFill>
                                        <a:latin typeface="Cambria Math" panose="02040503050406030204" pitchFamily="18" charset="0"/>
                                        <a:ea typeface="方正正粗黑_GBK" panose="02000500000000000000" charset="-122"/>
                                        <a:sym typeface="+mn-ea"/>
                                      </a:rPr>
                                    </m:ctrlPr>
                                  </m:sSubPr>
                                  <m:e>
                                    <m:r>
                                      <a:rPr lang="en-US" altLang="zh-CN" b="0" i="1" smtClean="0">
                                        <a:solidFill>
                                          <a:srgbClr val="002D6D"/>
                                        </a:solidFill>
                                        <a:latin typeface="Cambria Math" panose="02040503050406030204" pitchFamily="18" charset="0"/>
                                        <a:ea typeface="方正正粗黑_GBK" panose="02000500000000000000" charset="-122"/>
                                        <a:sym typeface="+mn-ea"/>
                                      </a:rPr>
                                      <m:t>𝑤</m:t>
                                    </m:r>
                                  </m:e>
                                  <m:sub>
                                    <m:r>
                                      <a:rPr lang="en-US" altLang="zh-CN" b="0" i="1" smtClean="0">
                                        <a:solidFill>
                                          <a:srgbClr val="002D6D"/>
                                        </a:solidFill>
                                        <a:latin typeface="Cambria Math" panose="02040503050406030204" pitchFamily="18" charset="0"/>
                                        <a:ea typeface="方正正粗黑_GBK" panose="02000500000000000000" charset="-122"/>
                                        <a:sym typeface="+mn-ea"/>
                                      </a:rPr>
                                      <m:t>𝑡</m:t>
                                    </m:r>
                                  </m:sub>
                                </m:sSub>
                              </m:e>
                            </m:nary>
                          </m:e>
                        </m:mr>
                        <m:mr>
                          <m:e>
                            <m:r>
                              <m:rPr>
                                <m:sty m:val="p"/>
                              </m:rPr>
                              <a:rPr lang="en-US" altLang="zh-CN" b="0" i="0" smtClean="0">
                                <a:solidFill>
                                  <a:srgbClr val="002D6D"/>
                                </a:solidFill>
                                <a:latin typeface="Cambria Math" panose="02040503050406030204" pitchFamily="18" charset="0"/>
                                <a:ea typeface="方正正粗黑_GBK" panose="02000500000000000000" charset="-122"/>
                                <a:sym typeface="+mn-ea"/>
                              </a:rPr>
                              <m:t>subject</m:t>
                            </m:r>
                            <m:r>
                              <a:rPr lang="en-US" altLang="zh-CN" b="0" i="0" smtClean="0">
                                <a:solidFill>
                                  <a:srgbClr val="002D6D"/>
                                </a:solidFill>
                                <a:latin typeface="Cambria Math" panose="02040503050406030204" pitchFamily="18" charset="0"/>
                                <a:ea typeface="方正正粗黑_GBK" panose="02000500000000000000" charset="-122"/>
                                <a:sym typeface="+mn-ea"/>
                              </a:rPr>
                              <m:t> </m:t>
                            </m:r>
                            <m:r>
                              <m:rPr>
                                <m:sty m:val="p"/>
                              </m:rPr>
                              <a:rPr lang="en-US" altLang="zh-CN" b="0" i="0" smtClean="0">
                                <a:solidFill>
                                  <a:srgbClr val="002D6D"/>
                                </a:solidFill>
                                <a:latin typeface="Cambria Math" panose="02040503050406030204" pitchFamily="18" charset="0"/>
                                <a:ea typeface="方正正粗黑_GBK" panose="02000500000000000000" charset="-122"/>
                                <a:sym typeface="+mn-ea"/>
                              </a:rPr>
                              <m:t>to</m:t>
                            </m:r>
                          </m:e>
                          <m:e>
                            <m:nary>
                              <m:naryPr>
                                <m:chr m:val="∑"/>
                                <m:supHide m:val="on"/>
                                <m:ctrlPr>
                                  <a:rPr lang="en-US" altLang="zh-CN" b="0" i="1" smtClean="0">
                                    <a:solidFill>
                                      <a:srgbClr val="002D6D"/>
                                    </a:solidFill>
                                    <a:latin typeface="Cambria Math" panose="02040503050406030204" pitchFamily="18" charset="0"/>
                                    <a:ea typeface="方正正粗黑_GBK" panose="02000500000000000000" charset="-122"/>
                                    <a:sym typeface="+mn-ea"/>
                                  </a:rPr>
                                </m:ctrlPr>
                              </m:naryPr>
                              <m:sub>
                                <m:r>
                                  <m:rPr>
                                    <m:brk m:alnAt="7"/>
                                  </m:rPr>
                                  <a:rPr lang="en-US" altLang="zh-CN" b="0" i="1" smtClean="0">
                                    <a:solidFill>
                                      <a:srgbClr val="002D6D"/>
                                    </a:solidFill>
                                    <a:latin typeface="Cambria Math" panose="02040503050406030204" pitchFamily="18" charset="0"/>
                                    <a:ea typeface="方正正粗黑_GBK" panose="02000500000000000000" charset="-122"/>
                                    <a:sym typeface="+mn-ea"/>
                                  </a:rPr>
                                  <m:t>𝑡</m:t>
                                </m:r>
                                <m:r>
                                  <a:rPr lang="en-US" altLang="zh-CN" b="0" i="1" smtClean="0">
                                    <a:solidFill>
                                      <a:srgbClr val="002D6D"/>
                                    </a:solidFill>
                                    <a:latin typeface="Cambria Math" panose="02040503050406030204" pitchFamily="18" charset="0"/>
                                    <a:ea typeface="方正正粗黑_GBK" panose="02000500000000000000" charset="-122"/>
                                    <a:sym typeface="+mn-ea"/>
                                  </a:rPr>
                                  <m:t>:</m:t>
                                </m:r>
                                <m:r>
                                  <a:rPr lang="en-US" altLang="zh-CN" b="0" i="1" smtClean="0">
                                    <a:solidFill>
                                      <a:srgbClr val="002D6D"/>
                                    </a:solidFill>
                                    <a:latin typeface="Cambria Math" panose="02040503050406030204" pitchFamily="18" charset="0"/>
                                    <a:ea typeface="方正正粗黑_GBK" panose="02000500000000000000" charset="-122"/>
                                    <a:sym typeface="+mn-ea"/>
                                  </a:rPr>
                                  <m:t>𝑖</m:t>
                                </m:r>
                                <m:r>
                                  <a:rPr lang="en-US" altLang="zh-CN" b="0" i="1" smtClean="0">
                                    <a:solidFill>
                                      <a:srgbClr val="002D6D"/>
                                    </a:solidFill>
                                    <a:latin typeface="Cambria Math" panose="02040503050406030204" pitchFamily="18" charset="0"/>
                                    <a:ea typeface="Cambria Math" panose="02040503050406030204" pitchFamily="18" charset="0"/>
                                    <a:sym typeface="+mn-ea"/>
                                  </a:rPr>
                                  <m:t>⇝</m:t>
                                </m:r>
                                <m:r>
                                  <a:rPr lang="en-US" altLang="zh-CN" b="0" i="1" smtClean="0">
                                    <a:solidFill>
                                      <a:srgbClr val="002D6D"/>
                                    </a:solidFill>
                                    <a:latin typeface="Cambria Math" panose="02040503050406030204" pitchFamily="18" charset="0"/>
                                    <a:ea typeface="Cambria Math" panose="02040503050406030204" pitchFamily="18" charset="0"/>
                                    <a:sym typeface="+mn-ea"/>
                                  </a:rPr>
                                  <m:t>𝑡</m:t>
                                </m:r>
                              </m:sub>
                              <m:sup/>
                              <m:e>
                                <m:sSub>
                                  <m:sSubPr>
                                    <m:ctrlPr>
                                      <a:rPr lang="en-US" altLang="zh-CN" b="0" i="1" smtClean="0">
                                        <a:solidFill>
                                          <a:srgbClr val="002D6D"/>
                                        </a:solidFill>
                                        <a:latin typeface="Cambria Math" panose="02040503050406030204" pitchFamily="18" charset="0"/>
                                        <a:ea typeface="方正正粗黑_GBK" panose="02000500000000000000" charset="-122"/>
                                        <a:sym typeface="+mn-ea"/>
                                      </a:rPr>
                                    </m:ctrlPr>
                                  </m:sSubPr>
                                  <m:e>
                                    <m:r>
                                      <a:rPr lang="en-US" altLang="zh-CN" b="0" i="1" smtClean="0">
                                        <a:solidFill>
                                          <a:srgbClr val="002D6D"/>
                                        </a:solidFill>
                                        <a:latin typeface="Cambria Math" panose="02040503050406030204" pitchFamily="18" charset="0"/>
                                        <a:ea typeface="方正正粗黑_GBK" panose="02000500000000000000" charset="-122"/>
                                        <a:sym typeface="+mn-ea"/>
                                      </a:rPr>
                                      <m:t>𝑤</m:t>
                                    </m:r>
                                  </m:e>
                                  <m:sub>
                                    <m:r>
                                      <a:rPr lang="en-US" altLang="zh-CN" b="0" i="1" smtClean="0">
                                        <a:solidFill>
                                          <a:srgbClr val="002D6D"/>
                                        </a:solidFill>
                                        <a:latin typeface="Cambria Math" panose="02040503050406030204" pitchFamily="18" charset="0"/>
                                        <a:ea typeface="方正正粗黑_GBK" panose="02000500000000000000" charset="-122"/>
                                        <a:sym typeface="+mn-ea"/>
                                      </a:rPr>
                                      <m:t>𝑡</m:t>
                                    </m:r>
                                  </m:sub>
                                </m:sSub>
                              </m:e>
                            </m:nary>
                            <m:r>
                              <a:rPr lang="en-US" altLang="zh-CN" b="0" i="1" smtClean="0">
                                <a:solidFill>
                                  <a:srgbClr val="002D6D"/>
                                </a:solidFill>
                                <a:latin typeface="Cambria Math" panose="02040503050406030204" pitchFamily="18" charset="0"/>
                                <a:ea typeface="方正正粗黑_GBK" panose="02000500000000000000" charset="-122"/>
                                <a:sym typeface="+mn-ea"/>
                              </a:rPr>
                              <m:t>≤</m:t>
                            </m:r>
                            <m:r>
                              <a:rPr lang="en-US" altLang="zh-CN" b="0" i="1" smtClean="0">
                                <a:solidFill>
                                  <a:srgbClr val="002D6D"/>
                                </a:solidFill>
                                <a:latin typeface="Cambria Math" panose="02040503050406030204" pitchFamily="18" charset="0"/>
                                <a:ea typeface="方正正粗黑_GBK" panose="02000500000000000000" charset="-122"/>
                                <a:sym typeface="+mn-ea"/>
                              </a:rPr>
                              <m:t>𝜏</m:t>
                            </m:r>
                            <m:r>
                              <a:rPr lang="en-US" altLang="zh-CN" b="0" i="1" smtClean="0">
                                <a:solidFill>
                                  <a:srgbClr val="002D6D"/>
                                </a:solidFill>
                                <a:latin typeface="Cambria Math" panose="02040503050406030204" pitchFamily="18" charset="0"/>
                                <a:ea typeface="方正正粗黑_GBK" panose="02000500000000000000" charset="-122"/>
                                <a:sym typeface="+mn-ea"/>
                              </a:rPr>
                              <m:t>, ∀ </m:t>
                            </m:r>
                            <m:r>
                              <a:rPr lang="en-US" altLang="zh-CN" b="0" i="1" smtClean="0">
                                <a:solidFill>
                                  <a:srgbClr val="002D6D"/>
                                </a:solidFill>
                                <a:latin typeface="Cambria Math" panose="02040503050406030204" pitchFamily="18" charset="0"/>
                                <a:ea typeface="方正正粗黑_GBK" panose="02000500000000000000" charset="-122"/>
                                <a:sym typeface="+mn-ea"/>
                              </a:rPr>
                              <m:t>𝑢𝑠𝑒𝑟</m:t>
                            </m:r>
                            <m:r>
                              <a:rPr lang="en-US" altLang="zh-CN" b="0" i="1" smtClean="0">
                                <a:solidFill>
                                  <a:srgbClr val="002D6D"/>
                                </a:solidFill>
                                <a:latin typeface="Cambria Math" panose="02040503050406030204" pitchFamily="18" charset="0"/>
                                <a:ea typeface="方正正粗黑_GBK" panose="02000500000000000000" charset="-122"/>
                                <a:sym typeface="+mn-ea"/>
                              </a:rPr>
                              <m:t> </m:t>
                            </m:r>
                            <m:r>
                              <a:rPr lang="en-US" altLang="zh-CN" b="0" i="1" smtClean="0">
                                <a:solidFill>
                                  <a:srgbClr val="002D6D"/>
                                </a:solidFill>
                                <a:latin typeface="Cambria Math" panose="02040503050406030204" pitchFamily="18" charset="0"/>
                                <a:ea typeface="方正正粗黑_GBK" panose="02000500000000000000" charset="-122"/>
                                <a:sym typeface="+mn-ea"/>
                              </a:rPr>
                              <m:t>𝑖</m:t>
                            </m:r>
                          </m:e>
                        </m:mr>
                        <m:mr>
                          <m:e/>
                          <m:e>
                            <m:r>
                              <a:rPr lang="en-US" altLang="zh-CN" b="0" i="1" smtClean="0">
                                <a:solidFill>
                                  <a:srgbClr val="002D6D"/>
                                </a:solidFill>
                                <a:latin typeface="Cambria Math" panose="02040503050406030204" pitchFamily="18" charset="0"/>
                                <a:ea typeface="方正正粗黑_GBK" panose="02000500000000000000" charset="-122"/>
                                <a:sym typeface="+mn-ea"/>
                              </a:rPr>
                              <m:t>0≤</m:t>
                            </m:r>
                            <m:sSub>
                              <m:sSubPr>
                                <m:ctrlPr>
                                  <a:rPr lang="en-US" altLang="zh-CN" b="0" i="1" smtClean="0">
                                    <a:solidFill>
                                      <a:srgbClr val="002D6D"/>
                                    </a:solidFill>
                                    <a:latin typeface="Cambria Math" panose="02040503050406030204" pitchFamily="18" charset="0"/>
                                    <a:ea typeface="方正正粗黑_GBK" panose="02000500000000000000" charset="-122"/>
                                    <a:sym typeface="+mn-ea"/>
                                  </a:rPr>
                                </m:ctrlPr>
                              </m:sSubPr>
                              <m:e>
                                <m:r>
                                  <a:rPr lang="en-US" altLang="zh-CN" b="0" i="1" smtClean="0">
                                    <a:solidFill>
                                      <a:srgbClr val="002D6D"/>
                                    </a:solidFill>
                                    <a:latin typeface="Cambria Math" panose="02040503050406030204" pitchFamily="18" charset="0"/>
                                    <a:ea typeface="方正正粗黑_GBK" panose="02000500000000000000" charset="-122"/>
                                    <a:sym typeface="+mn-ea"/>
                                  </a:rPr>
                                  <m:t>𝑤</m:t>
                                </m:r>
                              </m:e>
                              <m:sub>
                                <m:r>
                                  <a:rPr lang="en-US" altLang="zh-CN" b="0" i="1" smtClean="0">
                                    <a:solidFill>
                                      <a:srgbClr val="002D6D"/>
                                    </a:solidFill>
                                    <a:latin typeface="Cambria Math" panose="02040503050406030204" pitchFamily="18" charset="0"/>
                                    <a:ea typeface="方正正粗黑_GBK" panose="02000500000000000000" charset="-122"/>
                                    <a:sym typeface="+mn-ea"/>
                                  </a:rPr>
                                  <m:t>𝑡</m:t>
                                </m:r>
                              </m:sub>
                            </m:sSub>
                            <m:r>
                              <a:rPr lang="en-US" altLang="zh-CN" b="0" i="1" smtClean="0">
                                <a:solidFill>
                                  <a:srgbClr val="002D6D"/>
                                </a:solidFill>
                                <a:latin typeface="Cambria Math" panose="02040503050406030204" pitchFamily="18" charset="0"/>
                                <a:ea typeface="方正正粗黑_GBK" panose="02000500000000000000" charset="-122"/>
                                <a:sym typeface="+mn-ea"/>
                              </a:rPr>
                              <m:t>≤</m:t>
                            </m:r>
                            <m:sSub>
                              <m:sSubPr>
                                <m:ctrlPr>
                                  <a:rPr lang="en-US" altLang="zh-CN" b="0" i="1" smtClean="0">
                                    <a:solidFill>
                                      <a:srgbClr val="002D6D"/>
                                    </a:solidFill>
                                    <a:latin typeface="Cambria Math" panose="02040503050406030204" pitchFamily="18" charset="0"/>
                                    <a:ea typeface="方正正粗黑_GBK" panose="02000500000000000000" charset="-122"/>
                                    <a:sym typeface="+mn-ea"/>
                                  </a:rPr>
                                </m:ctrlPr>
                              </m:sSubPr>
                              <m:e>
                                <m:r>
                                  <a:rPr lang="en-US" altLang="zh-CN" b="0" i="1" smtClean="0">
                                    <a:solidFill>
                                      <a:srgbClr val="002D6D"/>
                                    </a:solidFill>
                                    <a:latin typeface="Cambria Math" panose="02040503050406030204" pitchFamily="18" charset="0"/>
                                    <a:ea typeface="方正正粗黑_GBK" panose="02000500000000000000" charset="-122"/>
                                    <a:sym typeface="+mn-ea"/>
                                  </a:rPr>
                                  <m:t>𝑥</m:t>
                                </m:r>
                              </m:e>
                              <m:sub>
                                <m:r>
                                  <a:rPr lang="en-US" altLang="zh-CN" b="0" i="1" smtClean="0">
                                    <a:solidFill>
                                      <a:srgbClr val="002D6D"/>
                                    </a:solidFill>
                                    <a:latin typeface="Cambria Math" panose="02040503050406030204" pitchFamily="18" charset="0"/>
                                    <a:ea typeface="方正正粗黑_GBK" panose="02000500000000000000" charset="-122"/>
                                    <a:sym typeface="+mn-ea"/>
                                  </a:rPr>
                                  <m:t>𝑡</m:t>
                                </m:r>
                              </m:sub>
                            </m:sSub>
                            <m:r>
                              <a:rPr lang="en-US" altLang="zh-CN" b="0" i="1" smtClean="0">
                                <a:solidFill>
                                  <a:srgbClr val="002D6D"/>
                                </a:solidFill>
                                <a:latin typeface="Cambria Math" panose="02040503050406030204" pitchFamily="18" charset="0"/>
                                <a:ea typeface="方正正粗黑_GBK" panose="02000500000000000000" charset="-122"/>
                                <a:sym typeface="+mn-ea"/>
                              </a:rPr>
                              <m:t>, ∀ </m:t>
                            </m:r>
                            <m:r>
                              <a:rPr lang="en-US" altLang="zh-CN" b="0" i="1" smtClean="0">
                                <a:solidFill>
                                  <a:srgbClr val="002D6D"/>
                                </a:solidFill>
                                <a:latin typeface="Cambria Math" panose="02040503050406030204" pitchFamily="18" charset="0"/>
                                <a:ea typeface="方正正粗黑_GBK" panose="02000500000000000000" charset="-122"/>
                                <a:sym typeface="+mn-ea"/>
                              </a:rPr>
                              <m:t>𝑟𝑒𝑐𝑜𝑟𝑑</m:t>
                            </m:r>
                            <m:r>
                              <a:rPr lang="en-US" altLang="zh-CN" b="0" i="1" smtClean="0">
                                <a:solidFill>
                                  <a:srgbClr val="002D6D"/>
                                </a:solidFill>
                                <a:latin typeface="Cambria Math" panose="02040503050406030204" pitchFamily="18" charset="0"/>
                                <a:ea typeface="方正正粗黑_GBK" panose="02000500000000000000" charset="-122"/>
                                <a:sym typeface="+mn-ea"/>
                              </a:rPr>
                              <m:t> </m:t>
                            </m:r>
                            <m:r>
                              <a:rPr lang="en-US" altLang="zh-CN" b="0" i="1" smtClean="0">
                                <a:solidFill>
                                  <a:srgbClr val="002D6D"/>
                                </a:solidFill>
                                <a:latin typeface="Cambria Math" panose="02040503050406030204" pitchFamily="18" charset="0"/>
                                <a:ea typeface="方正正粗黑_GBK" panose="02000500000000000000" charset="-122"/>
                                <a:sym typeface="+mn-ea"/>
                              </a:rPr>
                              <m:t>𝑡</m:t>
                            </m:r>
                          </m:e>
                        </m:mr>
                      </m:m>
                    </m:oMath>
                  </m:oMathPara>
                </a14:m>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3" name="圆角矩形 1">
                <a:extLst>
                  <a:ext uri="{FF2B5EF4-FFF2-40B4-BE49-F238E27FC236}">
                    <a16:creationId xmlns:a16="http://schemas.microsoft.com/office/drawing/2014/main" id="{C1BC698B-39C5-6D8D-E44E-E94C0F4768D4}"/>
                  </a:ext>
                </a:extLst>
              </p:cNvPr>
              <p:cNvSpPr>
                <a:spLocks noRot="1" noChangeAspect="1" noMove="1" noResize="1" noEditPoints="1" noAdjustHandles="1" noChangeArrowheads="1" noChangeShapeType="1" noTextEdit="1"/>
              </p:cNvSpPr>
              <p:nvPr/>
            </p:nvSpPr>
            <p:spPr>
              <a:xfrm>
                <a:off x="983599" y="2911762"/>
                <a:ext cx="10270936" cy="2480727"/>
              </a:xfrm>
              <a:prstGeom prst="roundRect">
                <a:avLst>
                  <a:gd name="adj" fmla="val 4468"/>
                </a:avLst>
              </a:prstGeom>
              <a:blipFill>
                <a:blip r:embed="rId4"/>
                <a:stretch>
                  <a:fillRect/>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09146F25-B512-D034-A154-A3ADBDA12827}"/>
                  </a:ext>
                </a:extLst>
              </p:cNvPr>
              <p:cNvSpPr txBox="1"/>
              <p:nvPr/>
            </p:nvSpPr>
            <p:spPr>
              <a:xfrm>
                <a:off x="981932" y="5495245"/>
                <a:ext cx="10228135" cy="646331"/>
              </a:xfrm>
              <a:prstGeom prst="rect">
                <a:avLst/>
              </a:prstGeom>
              <a:noFill/>
            </p:spPr>
            <p:txBody>
              <a:bodyPr wrap="square" rtlCol="0">
                <a:spAutoFit/>
              </a:bodyPr>
              <a:lstStyle/>
              <a:p>
                <a:r>
                  <a:rPr lang="zh-CN" altLang="en-US" dirty="0">
                    <a:solidFill>
                      <a:schemeClr val="accent1">
                        <a:lumMod val="75000"/>
                      </a:schemeClr>
                    </a:solidFill>
                    <a:latin typeface="方正正粗黑_GBK" panose="02000500000000000000" charset="-122"/>
                    <a:ea typeface="方正正粗黑_GBK" panose="02000500000000000000" charset="-122"/>
                    <a:sym typeface="+mn-ea"/>
                  </a:rPr>
                  <a:t>开放问题</a:t>
                </a:r>
                <a:r>
                  <a:rPr lang="zh-CN" altLang="en-US" dirty="0">
                    <a:solidFill>
                      <a:srgbClr val="002D6D"/>
                    </a:solidFill>
                    <a:latin typeface="方正正粗黑_GBK" panose="02000500000000000000" charset="-122"/>
                    <a:ea typeface="方正正粗黑_GBK" panose="02000500000000000000" charset="-122"/>
                    <a:sym typeface="+mn-ea"/>
                  </a:rPr>
                  <a:t>：对多用户数据，是否存在</a:t>
                </a:r>
                <a:r>
                  <a:rPr lang="zh-CN" altLang="en-US" dirty="0">
                    <a:solidFill>
                      <a:schemeClr val="accent1">
                        <a:lumMod val="75000"/>
                      </a:schemeClr>
                    </a:solidFill>
                    <a:latin typeface="方正正粗黑_GBK" panose="02000500000000000000" charset="-122"/>
                    <a:ea typeface="方正正粗黑_GBK" panose="02000500000000000000" charset="-122"/>
                    <a:sym typeface="+mn-ea"/>
                  </a:rPr>
                  <a:t>线性时间</a:t>
                </a:r>
                <a:r>
                  <a:rPr lang="zh-CN" altLang="en-US" dirty="0">
                    <a:solidFill>
                      <a:srgbClr val="002D6D"/>
                    </a:solidFill>
                    <a:latin typeface="方正正粗黑_GBK" panose="02000500000000000000" charset="-122"/>
                    <a:ea typeface="方正正粗黑_GBK" panose="02000500000000000000" charset="-122"/>
                    <a:sym typeface="+mn-ea"/>
                  </a:rPr>
                  <a:t>的</a:t>
                </a:r>
                <a:r>
                  <a:rPr lang="zh-CN" altLang="en-US" dirty="0">
                    <a:solidFill>
                      <a:schemeClr val="accent1">
                        <a:lumMod val="75000"/>
                      </a:schemeClr>
                    </a:solidFill>
                    <a:latin typeface="方正正粗黑_GBK" panose="02000500000000000000" charset="-122"/>
                    <a:ea typeface="方正正粗黑_GBK" panose="02000500000000000000" charset="-122"/>
                    <a:sym typeface="+mn-ea"/>
                  </a:rPr>
                  <a:t>低查询敏感度</a:t>
                </a:r>
                <a:r>
                  <a:rPr lang="zh-CN" altLang="en-US" dirty="0">
                    <a:solidFill>
                      <a:srgbClr val="002D6D"/>
                    </a:solidFill>
                    <a:latin typeface="方正正粗黑_GBK" panose="02000500000000000000" charset="-122"/>
                    <a:ea typeface="方正正粗黑_GBK" panose="02000500000000000000" charset="-122"/>
                    <a:sym typeface="+mn-ea"/>
                  </a:rPr>
                  <a:t>截断算法？</a:t>
                </a:r>
                <a:endParaRPr lang="en-US" altLang="zh-CN" dirty="0">
                  <a:solidFill>
                    <a:srgbClr val="002D6D"/>
                  </a:solidFill>
                  <a:latin typeface="方正正粗黑_GBK" panose="02000500000000000000" charset="-122"/>
                  <a:ea typeface="方正正粗黑_GBK" panose="02000500000000000000" charset="-122"/>
                  <a:sym typeface="+mn-ea"/>
                </a:endParaRPr>
              </a:p>
              <a:p>
                <a:r>
                  <a:rPr lang="zh-CN" altLang="en-US" dirty="0">
                    <a:solidFill>
                      <a:srgbClr val="002D6D"/>
                    </a:solidFill>
                    <a:latin typeface="方正正粗黑_GBK" panose="02000500000000000000" charset="-122"/>
                    <a:ea typeface="方正正粗黑_GBK" panose="02000500000000000000" charset="-122"/>
                    <a:sym typeface="+mn-ea"/>
                  </a:rPr>
                  <a:t>目前已知：若一条数据仅有两个用户，贪心算法成立；若一条数据有</a:t>
                </a:r>
                <a14:m>
                  <m:oMath xmlns:m="http://schemas.openxmlformats.org/officeDocument/2006/math">
                    <m:r>
                      <a:rPr lang="en-US" altLang="zh-CN" b="0" i="1" smtClean="0">
                        <a:solidFill>
                          <a:srgbClr val="002D6D"/>
                        </a:solidFill>
                        <a:latin typeface="Cambria Math" panose="02040503050406030204" pitchFamily="18" charset="0"/>
                        <a:ea typeface="方正正粗黑_GBK" panose="02000500000000000000" charset="-122"/>
                        <a:sym typeface="+mn-ea"/>
                      </a:rPr>
                      <m:t>𝑘</m:t>
                    </m:r>
                    <m:r>
                      <a:rPr lang="en-US" altLang="zh-CN" b="0" i="1" smtClean="0">
                        <a:solidFill>
                          <a:srgbClr val="002D6D"/>
                        </a:solidFill>
                        <a:latin typeface="Cambria Math" panose="02040503050406030204" pitchFamily="18" charset="0"/>
                        <a:ea typeface="方正正粗黑_GBK" panose="02000500000000000000" charset="-122"/>
                        <a:sym typeface="+mn-ea"/>
                      </a:rPr>
                      <m:t>&gt;2</m:t>
                    </m:r>
                  </m:oMath>
                </a14:m>
                <a:r>
                  <a:rPr lang="zh-CN" altLang="en-US" dirty="0">
                    <a:solidFill>
                      <a:srgbClr val="002D6D"/>
                    </a:solidFill>
                    <a:latin typeface="方正正粗黑_GBK" panose="02000500000000000000" charset="-122"/>
                    <a:ea typeface="方正正粗黑_GBK" panose="02000500000000000000" charset="-122"/>
                    <a:sym typeface="+mn-ea"/>
                  </a:rPr>
                  <a:t>个用户，贪心算法不成立</a:t>
                </a:r>
                <a:endParaRPr lang="en-US" altLang="zh-CN" dirty="0">
                  <a:solidFill>
                    <a:schemeClr val="accent1">
                      <a:lumMod val="75000"/>
                    </a:schemeClr>
                  </a:solidFill>
                  <a:latin typeface="方正正粗黑_GBK" panose="02000500000000000000" charset="-122"/>
                  <a:ea typeface="方正正粗黑_GBK" panose="02000500000000000000" charset="-122"/>
                  <a:sym typeface="+mn-ea"/>
                </a:endParaRPr>
              </a:p>
            </p:txBody>
          </p:sp>
        </mc:Choice>
        <mc:Fallback xmlns="">
          <p:sp>
            <p:nvSpPr>
              <p:cNvPr id="4" name="文本框 3">
                <a:extLst>
                  <a:ext uri="{FF2B5EF4-FFF2-40B4-BE49-F238E27FC236}">
                    <a16:creationId xmlns:a16="http://schemas.microsoft.com/office/drawing/2014/main" id="{09146F25-B512-D034-A154-A3ADBDA12827}"/>
                  </a:ext>
                </a:extLst>
              </p:cNvPr>
              <p:cNvSpPr txBox="1">
                <a:spLocks noRot="1" noChangeAspect="1" noMove="1" noResize="1" noEditPoints="1" noAdjustHandles="1" noChangeArrowheads="1" noChangeShapeType="1" noTextEdit="1"/>
              </p:cNvSpPr>
              <p:nvPr/>
            </p:nvSpPr>
            <p:spPr>
              <a:xfrm>
                <a:off x="981932" y="5495245"/>
                <a:ext cx="10228135" cy="646331"/>
              </a:xfrm>
              <a:prstGeom prst="rect">
                <a:avLst/>
              </a:prstGeom>
              <a:blipFill>
                <a:blip r:embed="rId5"/>
                <a:stretch>
                  <a:fillRect l="-477" t="-4717" b="-14151"/>
                </a:stretch>
              </a:blipFill>
            </p:spPr>
            <p:txBody>
              <a:bodyPr/>
              <a:lstStyle/>
              <a:p>
                <a:r>
                  <a:rPr lang="zh-CN" altLang="en-US">
                    <a:noFill/>
                  </a:rPr>
                  <a:t> </a:t>
                </a:r>
              </a:p>
            </p:txBody>
          </p:sp>
        </mc:Fallback>
      </mc:AlternateContent>
      <p:sp>
        <p:nvSpPr>
          <p:cNvPr id="23" name="文本框 22">
            <a:extLst>
              <a:ext uri="{FF2B5EF4-FFF2-40B4-BE49-F238E27FC236}">
                <a16:creationId xmlns:a16="http://schemas.microsoft.com/office/drawing/2014/main" id="{6A116635-AF16-8D50-DCCB-19B44D354A1A}"/>
              </a:ext>
            </a:extLst>
          </p:cNvPr>
          <p:cNvSpPr txBox="1"/>
          <p:nvPr/>
        </p:nvSpPr>
        <p:spPr>
          <a:xfrm>
            <a:off x="11142088" y="5781047"/>
            <a:ext cx="413377" cy="230832"/>
          </a:xfrm>
          <a:prstGeom prst="rect">
            <a:avLst/>
          </a:prstGeom>
          <a:noFill/>
        </p:spPr>
        <p:txBody>
          <a:bodyPr wrap="square" rtlCol="0">
            <a:spAutoFit/>
          </a:bodyPr>
          <a:lstStyle/>
          <a:p>
            <a:pPr algn="ctr"/>
            <a:r>
              <a:rPr lang="en-US" altLang="zh-CN"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14</a:t>
            </a:r>
            <a:endParaRPr lang="zh-CN" altLang="en-US"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p:spTree>
    <p:extLst>
      <p:ext uri="{BB962C8B-B14F-4D97-AF65-F5344CB8AC3E}">
        <p14:creationId xmlns:p14="http://schemas.microsoft.com/office/powerpoint/2010/main" val="4105157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748983" y="1718310"/>
            <a:ext cx="10694035" cy="4618355"/>
          </a:xfrm>
          <a:prstGeom prst="roundRect">
            <a:avLst>
              <a:gd name="adj" fmla="val 4468"/>
            </a:avLst>
          </a:prstGeom>
          <a:solidFill>
            <a:schemeClr val="bg1">
              <a:alpha val="7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27C8ECB3-11E0-1A22-CF87-F6E5E4B9C1F8}"/>
              </a:ext>
            </a:extLst>
          </p:cNvPr>
          <p:cNvSpPr txBox="1"/>
          <p:nvPr/>
        </p:nvSpPr>
        <p:spPr>
          <a:xfrm>
            <a:off x="3563794" y="883371"/>
            <a:ext cx="5064412" cy="584775"/>
          </a:xfrm>
          <a:prstGeom prst="rect">
            <a:avLst/>
          </a:prstGeom>
          <a:noFill/>
        </p:spPr>
        <p:txBody>
          <a:bodyPr wrap="square" rtlCol="0">
            <a:spAutoFit/>
          </a:bodyPr>
          <a:lstStyle/>
          <a:p>
            <a:pPr algn="ctr"/>
            <a:r>
              <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拓展</a:t>
            </a:r>
            <a:r>
              <a:rPr lang="en-US" altLang="zh-CN"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2</a:t>
            </a:r>
            <a:r>
              <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：多查询</a:t>
            </a:r>
            <a:endPar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endParaRPr>
          </a:p>
        </p:txBody>
      </p:sp>
      <mc:AlternateContent xmlns:mc="http://schemas.openxmlformats.org/markup-compatibility/2006" xmlns:a14="http://schemas.microsoft.com/office/drawing/2010/main">
        <mc:Choice Requires="a14">
          <p:sp>
            <p:nvSpPr>
              <p:cNvPr id="6" name="圆角矩形 1">
                <a:extLst>
                  <a:ext uri="{FF2B5EF4-FFF2-40B4-BE49-F238E27FC236}">
                    <a16:creationId xmlns:a16="http://schemas.microsoft.com/office/drawing/2014/main" id="{C5B5CAC9-D16C-C49E-E145-75D8B0B829F1}"/>
                  </a:ext>
                </a:extLst>
              </p:cNvPr>
              <p:cNvSpPr/>
              <p:nvPr/>
            </p:nvSpPr>
            <p:spPr>
              <a:xfrm>
                <a:off x="983599" y="1877607"/>
                <a:ext cx="10270936" cy="874858"/>
              </a:xfrm>
              <a:prstGeom prst="roundRect">
                <a:avLst>
                  <a:gd name="adj" fmla="val 4468"/>
                </a:avLst>
              </a:prstGeom>
              <a:solidFill>
                <a:schemeClr val="bg1">
                  <a:alpha val="7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单查询：查询误差大致为数据库中的最大值 </a:t>
                </a:r>
                <a14:m>
                  <m:oMath xmlns:m="http://schemas.openxmlformats.org/officeDocument/2006/math">
                    <m:sSup>
                      <m:sSupPr>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sSupPr>
                      <m:e>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𝜏</m:t>
                        </m:r>
                      </m:e>
                      <m:sup>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m:t>
                        </m:r>
                      </m:sup>
                    </m:sSup>
                    <m:d>
                      <m:dPr>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dPr>
                      <m:e>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𝐷</m:t>
                        </m:r>
                      </m:e>
                    </m:d>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m:t>
                    </m:r>
                    <m:func>
                      <m:funcPr>
                        <m:ctrlP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funcPr>
                      <m:fName>
                        <m:limLow>
                          <m:limLowPr>
                            <m:ctrlP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limLowPr>
                          <m:e>
                            <m:r>
                              <m:rPr>
                                <m:sty m:val="p"/>
                              </m:rPr>
                              <a:rPr lang="en-US" altLang="zh-CN">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max</m:t>
                            </m:r>
                          </m:e>
                          <m:lim>
                            <m: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𝑖</m:t>
                            </m:r>
                            <m: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m:t>
                            </m:r>
                            <m: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𝐷</m:t>
                            </m:r>
                          </m:lim>
                        </m:limLow>
                      </m:fName>
                      <m:e>
                        <m:sSub>
                          <m:sSubPr>
                            <m:ctrlP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sSubPr>
                          <m:e>
                            <m: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𝑥</m:t>
                            </m:r>
                          </m:e>
                          <m:sub>
                            <m: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𝑖</m:t>
                            </m:r>
                          </m:sub>
                        </m:sSub>
                      </m:e>
                    </m:func>
                  </m:oMath>
                </a14:m>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6" name="圆角矩形 1">
                <a:extLst>
                  <a:ext uri="{FF2B5EF4-FFF2-40B4-BE49-F238E27FC236}">
                    <a16:creationId xmlns:a16="http://schemas.microsoft.com/office/drawing/2014/main" id="{C5B5CAC9-D16C-C49E-E145-75D8B0B829F1}"/>
                  </a:ext>
                </a:extLst>
              </p:cNvPr>
              <p:cNvSpPr>
                <a:spLocks noRot="1" noChangeAspect="1" noMove="1" noResize="1" noEditPoints="1" noAdjustHandles="1" noChangeArrowheads="1" noChangeShapeType="1" noTextEdit="1"/>
              </p:cNvSpPr>
              <p:nvPr/>
            </p:nvSpPr>
            <p:spPr>
              <a:xfrm>
                <a:off x="983599" y="1877607"/>
                <a:ext cx="10270936" cy="874858"/>
              </a:xfrm>
              <a:prstGeom prst="roundRect">
                <a:avLst>
                  <a:gd name="adj" fmla="val 4468"/>
                </a:avLst>
              </a:prstGeom>
              <a:blipFill>
                <a:blip r:embed="rId3"/>
                <a:stretch>
                  <a:fillRect/>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圆角矩形 1">
                <a:extLst>
                  <a:ext uri="{FF2B5EF4-FFF2-40B4-BE49-F238E27FC236}">
                    <a16:creationId xmlns:a16="http://schemas.microsoft.com/office/drawing/2014/main" id="{C1BC698B-39C5-6D8D-E44E-E94C0F4768D4}"/>
                  </a:ext>
                </a:extLst>
              </p:cNvPr>
              <p:cNvSpPr/>
              <p:nvPr/>
            </p:nvSpPr>
            <p:spPr>
              <a:xfrm>
                <a:off x="983599" y="2911762"/>
                <a:ext cx="10270936" cy="1413103"/>
              </a:xfrm>
              <a:prstGeom prst="roundRect">
                <a:avLst>
                  <a:gd name="adj" fmla="val 4468"/>
                </a:avLst>
              </a:prstGeom>
              <a:solidFill>
                <a:schemeClr val="bg1">
                  <a:alpha val="7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多查询：根据可组合性，任意查询误差为 </a:t>
                </a:r>
                <a14:m>
                  <m:oMath xmlns:m="http://schemas.openxmlformats.org/officeDocument/2006/math">
                    <m:rad>
                      <m:radPr>
                        <m:degHide m:val="on"/>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radPr>
                      <m:deg/>
                      <m:e>
                        <m:d>
                          <m:dPr>
                            <m:begChr m:val="|"/>
                            <m:endChr m:val="|"/>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dPr>
                          <m:e>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𝑄</m:t>
                            </m:r>
                          </m:e>
                        </m:d>
                      </m:e>
                    </m:rad>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m:t>
                    </m:r>
                    <m:func>
                      <m:funcPr>
                        <m:ctrlP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funcPr>
                      <m:fName>
                        <m:limLow>
                          <m:limLowPr>
                            <m:ctrlP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limLowPr>
                          <m:e>
                            <m:r>
                              <m:rPr>
                                <m:sty m:val="p"/>
                              </m:rPr>
                              <a:rPr lang="en-US" altLang="zh-CN">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max</m:t>
                            </m:r>
                          </m:e>
                          <m:lim>
                            <m: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𝑖</m:t>
                            </m:r>
                            <m: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m:t>
                            </m:r>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𝐷</m:t>
                            </m:r>
                          </m:lim>
                        </m:limLow>
                      </m:fName>
                      <m:e>
                        <m:sSub>
                          <m:sSubPr>
                            <m:ctrlP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sSubPr>
                          <m:e>
                            <m: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𝑥</m:t>
                            </m:r>
                          </m:e>
                          <m:sub>
                            <m: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𝑖</m:t>
                            </m:r>
                          </m:sub>
                        </m:sSub>
                      </m:e>
                    </m:func>
                  </m:oMath>
                </a14:m>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pPr algn="ct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pPr algn="ctr"/>
                <a:r>
                  <a:rPr lang="en-US" altLang="zh-CN" dirty="0" err="1">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PrivNum</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算法：查询</a:t>
                </a:r>
                <a14:m>
                  <m:oMath xmlns:m="http://schemas.openxmlformats.org/officeDocument/2006/math">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𝑓</m:t>
                    </m:r>
                  </m:oMath>
                </a14:m>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的误差为 </a:t>
                </a:r>
                <a14:m>
                  <m:oMath xmlns:m="http://schemas.openxmlformats.org/officeDocument/2006/math">
                    <m:rad>
                      <m:radPr>
                        <m:degHide m:val="on"/>
                        <m:ctrlP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radPr>
                      <m:deg/>
                      <m:e>
                        <m:d>
                          <m:dPr>
                            <m:begChr m:val="|"/>
                            <m:endChr m:val="|"/>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dPr>
                          <m:e>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𝐷</m:t>
                            </m:r>
                          </m:e>
                        </m:d>
                      </m:e>
                    </m:rad>
                    <m: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m:t>
                    </m:r>
                    <m:func>
                      <m:funcPr>
                        <m:ctrlP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funcPr>
                      <m:fName>
                        <m:limLow>
                          <m:limLowPr>
                            <m:ctrlP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limLowPr>
                          <m:e>
                            <m:r>
                              <m:rPr>
                                <m:sty m:val="p"/>
                              </m:rPr>
                              <a:rPr lang="en-US" altLang="zh-CN">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max</m:t>
                            </m:r>
                          </m:e>
                          <m:lim>
                            <m: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𝑖</m:t>
                            </m:r>
                            <m: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m:t>
                            </m:r>
                            <m:sSub>
                              <m:sSubPr>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sSubPr>
                              <m:e>
                                <m: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𝐷</m:t>
                                </m:r>
                              </m:e>
                              <m:sub>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𝑓</m:t>
                                </m:r>
                              </m:sub>
                            </m:sSub>
                          </m:lim>
                        </m:limLow>
                      </m:fName>
                      <m:e>
                        <m:sSub>
                          <m:sSubPr>
                            <m:ctrlP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sSubPr>
                          <m:e>
                            <m: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𝑥</m:t>
                            </m:r>
                          </m:e>
                          <m:sub>
                            <m: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𝑖</m:t>
                            </m:r>
                          </m:sub>
                        </m:sSub>
                      </m:e>
                    </m:func>
                  </m:oMath>
                </a14:m>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3" name="圆角矩形 1">
                <a:extLst>
                  <a:ext uri="{FF2B5EF4-FFF2-40B4-BE49-F238E27FC236}">
                    <a16:creationId xmlns:a16="http://schemas.microsoft.com/office/drawing/2014/main" id="{C1BC698B-39C5-6D8D-E44E-E94C0F4768D4}"/>
                  </a:ext>
                </a:extLst>
              </p:cNvPr>
              <p:cNvSpPr>
                <a:spLocks noRot="1" noChangeAspect="1" noMove="1" noResize="1" noEditPoints="1" noAdjustHandles="1" noChangeArrowheads="1" noChangeShapeType="1" noTextEdit="1"/>
              </p:cNvSpPr>
              <p:nvPr/>
            </p:nvSpPr>
            <p:spPr>
              <a:xfrm>
                <a:off x="983599" y="2911762"/>
                <a:ext cx="10270936" cy="1413103"/>
              </a:xfrm>
              <a:prstGeom prst="roundRect">
                <a:avLst>
                  <a:gd name="adj" fmla="val 4468"/>
                </a:avLst>
              </a:prstGeom>
              <a:blipFill>
                <a:blip r:embed="rId4"/>
                <a:stretch>
                  <a:fillRect/>
                </a:stretch>
              </a:blipFill>
              <a:ln>
                <a:noFill/>
              </a:ln>
            </p:spPr>
            <p:txBody>
              <a:bodyPr/>
              <a:lstStyle/>
              <a:p>
                <a:r>
                  <a:rPr lang="zh-CN" altLang="en-US">
                    <a:noFill/>
                  </a:rPr>
                  <a:t> </a:t>
                </a:r>
              </a:p>
            </p:txBody>
          </p:sp>
        </mc:Fallback>
      </mc:AlternateContent>
      <p:pic>
        <p:nvPicPr>
          <p:cNvPr id="5" name="图形 4" descr="放大镜 纯色填充">
            <a:extLst>
              <a:ext uri="{FF2B5EF4-FFF2-40B4-BE49-F238E27FC236}">
                <a16:creationId xmlns:a16="http://schemas.microsoft.com/office/drawing/2014/main" id="{450A4CF1-D465-FD78-A2EC-A32ED89B73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62972" y="4484162"/>
            <a:ext cx="385531" cy="385531"/>
          </a:xfrm>
          <a:prstGeom prst="rect">
            <a:avLst/>
          </a:prstGeom>
        </p:spPr>
      </p:pic>
      <p:pic>
        <p:nvPicPr>
          <p:cNvPr id="7" name="图形 6" descr="放大镜 纯色填充">
            <a:extLst>
              <a:ext uri="{FF2B5EF4-FFF2-40B4-BE49-F238E27FC236}">
                <a16:creationId xmlns:a16="http://schemas.microsoft.com/office/drawing/2014/main" id="{710B3013-7316-66F5-65E5-2557317239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62972" y="4957648"/>
            <a:ext cx="385531" cy="385531"/>
          </a:xfrm>
          <a:prstGeom prst="rect">
            <a:avLst/>
          </a:prstGeom>
        </p:spPr>
      </p:pic>
      <p:pic>
        <p:nvPicPr>
          <p:cNvPr id="9" name="图形 8" descr="放大镜 纯色填充">
            <a:extLst>
              <a:ext uri="{FF2B5EF4-FFF2-40B4-BE49-F238E27FC236}">
                <a16:creationId xmlns:a16="http://schemas.microsoft.com/office/drawing/2014/main" id="{DD2129A0-4FB5-CC55-D6AE-C02B9F9C9F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62972" y="5417320"/>
            <a:ext cx="385531" cy="385531"/>
          </a:xfrm>
          <a:prstGeom prst="rect">
            <a:avLst/>
          </a:prstGeom>
        </p:spPr>
      </p:pic>
      <p:sp>
        <p:nvSpPr>
          <p:cNvPr id="10" name="文本框 9">
            <a:extLst>
              <a:ext uri="{FF2B5EF4-FFF2-40B4-BE49-F238E27FC236}">
                <a16:creationId xmlns:a16="http://schemas.microsoft.com/office/drawing/2014/main" id="{0EEC53CB-D195-E22B-C195-E2DCC601BE84}"/>
              </a:ext>
            </a:extLst>
          </p:cNvPr>
          <p:cNvSpPr txBox="1"/>
          <p:nvPr/>
        </p:nvSpPr>
        <p:spPr>
          <a:xfrm>
            <a:off x="2082186" y="5885092"/>
            <a:ext cx="1547101" cy="369332"/>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多查询</a:t>
            </a: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p:cxnSp>
        <p:nvCxnSpPr>
          <p:cNvPr id="12" name="直接箭头连接符 11">
            <a:extLst>
              <a:ext uri="{FF2B5EF4-FFF2-40B4-BE49-F238E27FC236}">
                <a16:creationId xmlns:a16="http://schemas.microsoft.com/office/drawing/2014/main" id="{3E04ECA4-E523-E416-BD1D-19FE2F214EFD}"/>
              </a:ext>
            </a:extLst>
          </p:cNvPr>
          <p:cNvCxnSpPr/>
          <p:nvPr/>
        </p:nvCxnSpPr>
        <p:spPr>
          <a:xfrm>
            <a:off x="3420029" y="5150413"/>
            <a:ext cx="6820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6" name="组合 15">
            <a:extLst>
              <a:ext uri="{FF2B5EF4-FFF2-40B4-BE49-F238E27FC236}">
                <a16:creationId xmlns:a16="http://schemas.microsoft.com/office/drawing/2014/main" id="{229596FE-0C12-9AD0-FE74-CE2631CB30D4}"/>
              </a:ext>
            </a:extLst>
          </p:cNvPr>
          <p:cNvGrpSpPr/>
          <p:nvPr/>
        </p:nvGrpSpPr>
        <p:grpSpPr>
          <a:xfrm>
            <a:off x="4258756" y="4484162"/>
            <a:ext cx="641728" cy="385531"/>
            <a:chOff x="3687256" y="4480055"/>
            <a:chExt cx="641728" cy="385531"/>
          </a:xfrm>
        </p:grpSpPr>
        <p:pic>
          <p:nvPicPr>
            <p:cNvPr id="13" name="图形 12" descr="放大镜 纯色填充">
              <a:extLst>
                <a:ext uri="{FF2B5EF4-FFF2-40B4-BE49-F238E27FC236}">
                  <a16:creationId xmlns:a16="http://schemas.microsoft.com/office/drawing/2014/main" id="{4D10397B-7227-BB19-EB1D-BDCCD1A82D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87256" y="4480055"/>
              <a:ext cx="385531" cy="385531"/>
            </a:xfrm>
            <a:prstGeom prst="rect">
              <a:avLst/>
            </a:prstGeom>
          </p:spPr>
        </p:pic>
        <p:pic>
          <p:nvPicPr>
            <p:cNvPr id="14" name="图形 13" descr="放大镜 纯色填充">
              <a:extLst>
                <a:ext uri="{FF2B5EF4-FFF2-40B4-BE49-F238E27FC236}">
                  <a16:creationId xmlns:a16="http://schemas.microsoft.com/office/drawing/2014/main" id="{D759045C-9314-B629-599A-017E54F0B9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14119" y="4480055"/>
              <a:ext cx="385531" cy="385531"/>
            </a:xfrm>
            <a:prstGeom prst="rect">
              <a:avLst/>
            </a:prstGeom>
          </p:spPr>
        </p:pic>
        <p:pic>
          <p:nvPicPr>
            <p:cNvPr id="15" name="图形 14" descr="放大镜 纯色填充">
              <a:extLst>
                <a:ext uri="{FF2B5EF4-FFF2-40B4-BE49-F238E27FC236}">
                  <a16:creationId xmlns:a16="http://schemas.microsoft.com/office/drawing/2014/main" id="{5040295A-9E23-E08F-93E7-8672443AF9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43453" y="4480055"/>
              <a:ext cx="385531" cy="385531"/>
            </a:xfrm>
            <a:prstGeom prst="rect">
              <a:avLst/>
            </a:prstGeom>
          </p:spPr>
        </p:pic>
      </p:grpSp>
      <p:grpSp>
        <p:nvGrpSpPr>
          <p:cNvPr id="17" name="组合 16">
            <a:extLst>
              <a:ext uri="{FF2B5EF4-FFF2-40B4-BE49-F238E27FC236}">
                <a16:creationId xmlns:a16="http://schemas.microsoft.com/office/drawing/2014/main" id="{268C8FE7-B4E4-0451-4324-6690F937CAC2}"/>
              </a:ext>
            </a:extLst>
          </p:cNvPr>
          <p:cNvGrpSpPr/>
          <p:nvPr/>
        </p:nvGrpSpPr>
        <p:grpSpPr>
          <a:xfrm>
            <a:off x="4258756" y="4963366"/>
            <a:ext cx="641728" cy="385531"/>
            <a:chOff x="3687256" y="4480055"/>
            <a:chExt cx="641728" cy="385531"/>
          </a:xfrm>
        </p:grpSpPr>
        <p:pic>
          <p:nvPicPr>
            <p:cNvPr id="18" name="图形 17" descr="放大镜 纯色填充">
              <a:extLst>
                <a:ext uri="{FF2B5EF4-FFF2-40B4-BE49-F238E27FC236}">
                  <a16:creationId xmlns:a16="http://schemas.microsoft.com/office/drawing/2014/main" id="{255080F7-43DF-3D71-84E3-64E61B4CB6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87256" y="4480055"/>
              <a:ext cx="385531" cy="385531"/>
            </a:xfrm>
            <a:prstGeom prst="rect">
              <a:avLst/>
            </a:prstGeom>
          </p:spPr>
        </p:pic>
        <p:pic>
          <p:nvPicPr>
            <p:cNvPr id="19" name="图形 18" descr="放大镜 纯色填充">
              <a:extLst>
                <a:ext uri="{FF2B5EF4-FFF2-40B4-BE49-F238E27FC236}">
                  <a16:creationId xmlns:a16="http://schemas.microsoft.com/office/drawing/2014/main" id="{1B374E3E-F75A-FDDA-6EA3-A400CDCF88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14119" y="4480055"/>
              <a:ext cx="385531" cy="385531"/>
            </a:xfrm>
            <a:prstGeom prst="rect">
              <a:avLst/>
            </a:prstGeom>
          </p:spPr>
        </p:pic>
        <p:pic>
          <p:nvPicPr>
            <p:cNvPr id="20" name="图形 19" descr="放大镜 纯色填充">
              <a:extLst>
                <a:ext uri="{FF2B5EF4-FFF2-40B4-BE49-F238E27FC236}">
                  <a16:creationId xmlns:a16="http://schemas.microsoft.com/office/drawing/2014/main" id="{E5F1A2AC-C576-CA98-360A-D5A9B4F0C8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43453" y="4480055"/>
              <a:ext cx="385531" cy="385531"/>
            </a:xfrm>
            <a:prstGeom prst="rect">
              <a:avLst/>
            </a:prstGeom>
          </p:spPr>
        </p:pic>
      </p:grpSp>
      <p:grpSp>
        <p:nvGrpSpPr>
          <p:cNvPr id="21" name="组合 20">
            <a:extLst>
              <a:ext uri="{FF2B5EF4-FFF2-40B4-BE49-F238E27FC236}">
                <a16:creationId xmlns:a16="http://schemas.microsoft.com/office/drawing/2014/main" id="{2A5BDA54-89B8-3701-6C04-7BC3974F3253}"/>
              </a:ext>
            </a:extLst>
          </p:cNvPr>
          <p:cNvGrpSpPr/>
          <p:nvPr/>
        </p:nvGrpSpPr>
        <p:grpSpPr>
          <a:xfrm>
            <a:off x="4258756" y="5417320"/>
            <a:ext cx="641728" cy="385531"/>
            <a:chOff x="3687256" y="4480055"/>
            <a:chExt cx="641728" cy="385531"/>
          </a:xfrm>
        </p:grpSpPr>
        <p:pic>
          <p:nvPicPr>
            <p:cNvPr id="22" name="图形 21" descr="放大镜 纯色填充">
              <a:extLst>
                <a:ext uri="{FF2B5EF4-FFF2-40B4-BE49-F238E27FC236}">
                  <a16:creationId xmlns:a16="http://schemas.microsoft.com/office/drawing/2014/main" id="{1F3C6F38-1EC5-7048-A8D2-FEA00BF20F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87256" y="4480055"/>
              <a:ext cx="385531" cy="385531"/>
            </a:xfrm>
            <a:prstGeom prst="rect">
              <a:avLst/>
            </a:prstGeom>
          </p:spPr>
        </p:pic>
        <p:pic>
          <p:nvPicPr>
            <p:cNvPr id="23" name="图形 22" descr="放大镜 纯色填充">
              <a:extLst>
                <a:ext uri="{FF2B5EF4-FFF2-40B4-BE49-F238E27FC236}">
                  <a16:creationId xmlns:a16="http://schemas.microsoft.com/office/drawing/2014/main" id="{C4DED4B9-9B87-FB74-668B-776F36C310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14119" y="4480055"/>
              <a:ext cx="385531" cy="385531"/>
            </a:xfrm>
            <a:prstGeom prst="rect">
              <a:avLst/>
            </a:prstGeom>
          </p:spPr>
        </p:pic>
        <p:pic>
          <p:nvPicPr>
            <p:cNvPr id="24" name="图形 23" descr="放大镜 纯色填充">
              <a:extLst>
                <a:ext uri="{FF2B5EF4-FFF2-40B4-BE49-F238E27FC236}">
                  <a16:creationId xmlns:a16="http://schemas.microsoft.com/office/drawing/2014/main" id="{70F5C4BF-6891-C3E3-8614-712F7A96EC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43453" y="4480055"/>
              <a:ext cx="385531" cy="385531"/>
            </a:xfrm>
            <a:prstGeom prst="rect">
              <a:avLst/>
            </a:prstGeom>
          </p:spPr>
        </p:pic>
      </p:grpSp>
      <p:sp>
        <p:nvSpPr>
          <p:cNvPr id="25" name="文本框 24">
            <a:extLst>
              <a:ext uri="{FF2B5EF4-FFF2-40B4-BE49-F238E27FC236}">
                <a16:creationId xmlns:a16="http://schemas.microsoft.com/office/drawing/2014/main" id="{5A36320A-0D04-8896-DE5B-481184BF2E1F}"/>
              </a:ext>
            </a:extLst>
          </p:cNvPr>
          <p:cNvSpPr txBox="1"/>
          <p:nvPr/>
        </p:nvSpPr>
        <p:spPr>
          <a:xfrm>
            <a:off x="3804833" y="5885092"/>
            <a:ext cx="1547101" cy="369332"/>
          </a:xfrm>
          <a:prstGeom prst="rect">
            <a:avLst/>
          </a:prstGeom>
          <a:noFill/>
        </p:spPr>
        <p:txBody>
          <a:bodyPr wrap="square" rtlCol="0">
            <a:spAutoFit/>
          </a:bodyPr>
          <a:lstStyle/>
          <a:p>
            <a:pPr algn="ct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R2T</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子查询</a:t>
            </a: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p:cxnSp>
        <p:nvCxnSpPr>
          <p:cNvPr id="26" name="直接箭头连接符 25">
            <a:extLst>
              <a:ext uri="{FF2B5EF4-FFF2-40B4-BE49-F238E27FC236}">
                <a16:creationId xmlns:a16="http://schemas.microsoft.com/office/drawing/2014/main" id="{C9598609-BF70-4A47-4484-7FA568F1D3D2}"/>
              </a:ext>
            </a:extLst>
          </p:cNvPr>
          <p:cNvCxnSpPr>
            <a:cxnSpLocks/>
          </p:cNvCxnSpPr>
          <p:nvPr/>
        </p:nvCxnSpPr>
        <p:spPr>
          <a:xfrm>
            <a:off x="5176861" y="4676927"/>
            <a:ext cx="6820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a:extLst>
              <a:ext uri="{FF2B5EF4-FFF2-40B4-BE49-F238E27FC236}">
                <a16:creationId xmlns:a16="http://schemas.microsoft.com/office/drawing/2014/main" id="{5B9D6532-D7E7-FCB4-4893-B20F996394A2}"/>
              </a:ext>
            </a:extLst>
          </p:cNvPr>
          <p:cNvCxnSpPr>
            <a:cxnSpLocks/>
          </p:cNvCxnSpPr>
          <p:nvPr/>
        </p:nvCxnSpPr>
        <p:spPr>
          <a:xfrm>
            <a:off x="5176861" y="5153093"/>
            <a:ext cx="6820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a:extLst>
              <a:ext uri="{FF2B5EF4-FFF2-40B4-BE49-F238E27FC236}">
                <a16:creationId xmlns:a16="http://schemas.microsoft.com/office/drawing/2014/main" id="{94217DF7-9902-B346-2FCC-5086662AE729}"/>
              </a:ext>
            </a:extLst>
          </p:cNvPr>
          <p:cNvCxnSpPr>
            <a:cxnSpLocks/>
          </p:cNvCxnSpPr>
          <p:nvPr/>
        </p:nvCxnSpPr>
        <p:spPr>
          <a:xfrm>
            <a:off x="5176861" y="5600065"/>
            <a:ext cx="6820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9" name="图形 28" descr="数据库 纯色填充">
            <a:extLst>
              <a:ext uri="{FF2B5EF4-FFF2-40B4-BE49-F238E27FC236}">
                <a16:creationId xmlns:a16="http://schemas.microsoft.com/office/drawing/2014/main" id="{402820FF-116A-0EDB-F157-D6D72EEEC5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84331" y="4676927"/>
            <a:ext cx="914400" cy="914400"/>
          </a:xfrm>
          <a:prstGeom prst="rect">
            <a:avLst/>
          </a:prstGeom>
        </p:spPr>
      </p:pic>
      <p:pic>
        <p:nvPicPr>
          <p:cNvPr id="31" name="图形 30" descr="齿轮 纯色填充">
            <a:extLst>
              <a:ext uri="{FF2B5EF4-FFF2-40B4-BE49-F238E27FC236}">
                <a16:creationId xmlns:a16="http://schemas.microsoft.com/office/drawing/2014/main" id="{CF9D330D-4AA7-A697-FDFA-70A1455BA11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26864" y="4610100"/>
            <a:ext cx="914400" cy="914400"/>
          </a:xfrm>
          <a:prstGeom prst="rect">
            <a:avLst/>
          </a:prstGeom>
        </p:spPr>
      </p:pic>
      <p:sp>
        <p:nvSpPr>
          <p:cNvPr id="32" name="文本框 31">
            <a:extLst>
              <a:ext uri="{FF2B5EF4-FFF2-40B4-BE49-F238E27FC236}">
                <a16:creationId xmlns:a16="http://schemas.microsoft.com/office/drawing/2014/main" id="{18C025C9-8B5C-CEAC-3D22-CF1CEA1A70E1}"/>
              </a:ext>
            </a:extLst>
          </p:cNvPr>
          <p:cNvSpPr txBox="1"/>
          <p:nvPr/>
        </p:nvSpPr>
        <p:spPr>
          <a:xfrm>
            <a:off x="6087039" y="5885092"/>
            <a:ext cx="1547101" cy="369332"/>
          </a:xfrm>
          <a:prstGeom prst="rect">
            <a:avLst/>
          </a:prstGeom>
          <a:noFill/>
        </p:spPr>
        <p:txBody>
          <a:bodyPr wrap="square" rtlCol="0">
            <a:spAutoFit/>
          </a:bodyPr>
          <a:lstStyle/>
          <a:p>
            <a:pPr algn="ct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PMW</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机制</a:t>
            </a: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p:pic>
        <p:nvPicPr>
          <p:cNvPr id="34" name="图形 33" descr="条形图 纯色填充">
            <a:extLst>
              <a:ext uri="{FF2B5EF4-FFF2-40B4-BE49-F238E27FC236}">
                <a16:creationId xmlns:a16="http://schemas.microsoft.com/office/drawing/2014/main" id="{5FE78AB9-5C49-7E5C-E525-A07C13C43A1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39948" y="4472787"/>
            <a:ext cx="1191413" cy="1191413"/>
          </a:xfrm>
          <a:prstGeom prst="rect">
            <a:avLst/>
          </a:prstGeom>
        </p:spPr>
      </p:pic>
      <p:cxnSp>
        <p:nvCxnSpPr>
          <p:cNvPr id="35" name="直接箭头连接符 34">
            <a:extLst>
              <a:ext uri="{FF2B5EF4-FFF2-40B4-BE49-F238E27FC236}">
                <a16:creationId xmlns:a16="http://schemas.microsoft.com/office/drawing/2014/main" id="{AF228538-6E8D-6B2D-B4C0-CD2A409F845F}"/>
              </a:ext>
            </a:extLst>
          </p:cNvPr>
          <p:cNvCxnSpPr/>
          <p:nvPr/>
        </p:nvCxnSpPr>
        <p:spPr>
          <a:xfrm>
            <a:off x="7970863" y="5153093"/>
            <a:ext cx="6820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4E510EDF-51B0-7D24-9CAF-8380A031D516}"/>
              </a:ext>
            </a:extLst>
          </p:cNvPr>
          <p:cNvSpPr txBox="1"/>
          <p:nvPr/>
        </p:nvSpPr>
        <p:spPr>
          <a:xfrm>
            <a:off x="8517372" y="5885092"/>
            <a:ext cx="1836563" cy="369332"/>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隐私数据直方图</a:t>
            </a: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p:sp>
        <p:nvSpPr>
          <p:cNvPr id="38" name="文本框 37">
            <a:extLst>
              <a:ext uri="{FF2B5EF4-FFF2-40B4-BE49-F238E27FC236}">
                <a16:creationId xmlns:a16="http://schemas.microsoft.com/office/drawing/2014/main" id="{F9AC1524-4208-64D0-C8DC-81103F1F9789}"/>
              </a:ext>
            </a:extLst>
          </p:cNvPr>
          <p:cNvSpPr txBox="1"/>
          <p:nvPr/>
        </p:nvSpPr>
        <p:spPr>
          <a:xfrm>
            <a:off x="11142088" y="5781047"/>
            <a:ext cx="413377" cy="230832"/>
          </a:xfrm>
          <a:prstGeom prst="rect">
            <a:avLst/>
          </a:prstGeom>
          <a:noFill/>
        </p:spPr>
        <p:txBody>
          <a:bodyPr wrap="square" rtlCol="0">
            <a:spAutoFit/>
          </a:bodyPr>
          <a:lstStyle/>
          <a:p>
            <a:pPr algn="ctr"/>
            <a:r>
              <a:rPr lang="en-US" altLang="zh-CN"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15</a:t>
            </a:r>
            <a:endParaRPr lang="zh-CN" altLang="en-US"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p:spTree>
    <p:extLst>
      <p:ext uri="{BB962C8B-B14F-4D97-AF65-F5344CB8AC3E}">
        <p14:creationId xmlns:p14="http://schemas.microsoft.com/office/powerpoint/2010/main" val="24881491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748983" y="1718310"/>
            <a:ext cx="10694035" cy="4618355"/>
          </a:xfrm>
          <a:prstGeom prst="roundRect">
            <a:avLst>
              <a:gd name="adj" fmla="val 4468"/>
            </a:avLst>
          </a:prstGeom>
          <a:solidFill>
            <a:schemeClr val="bg1">
              <a:alpha val="7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27C8ECB3-11E0-1A22-CF87-F6E5E4B9C1F8}"/>
              </a:ext>
            </a:extLst>
          </p:cNvPr>
          <p:cNvSpPr txBox="1"/>
          <p:nvPr/>
        </p:nvSpPr>
        <p:spPr>
          <a:xfrm>
            <a:off x="3563794" y="883371"/>
            <a:ext cx="5064412" cy="584775"/>
          </a:xfrm>
          <a:prstGeom prst="rect">
            <a:avLst/>
          </a:prstGeom>
          <a:noFill/>
        </p:spPr>
        <p:txBody>
          <a:bodyPr wrap="square" rtlCol="0">
            <a:spAutoFit/>
          </a:bodyPr>
          <a:lstStyle/>
          <a:p>
            <a:pPr algn="ctr"/>
            <a:r>
              <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拓展</a:t>
            </a:r>
            <a:r>
              <a:rPr lang="en-US" altLang="zh-CN"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3</a:t>
            </a:r>
            <a:r>
              <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：个性化隐私</a:t>
            </a:r>
            <a:endPar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endParaRPr>
          </a:p>
        </p:txBody>
      </p:sp>
      <mc:AlternateContent xmlns:mc="http://schemas.openxmlformats.org/markup-compatibility/2006" xmlns:a14="http://schemas.microsoft.com/office/drawing/2010/main">
        <mc:Choice Requires="a14">
          <p:sp>
            <p:nvSpPr>
              <p:cNvPr id="6" name="圆角矩形 1">
                <a:extLst>
                  <a:ext uri="{FF2B5EF4-FFF2-40B4-BE49-F238E27FC236}">
                    <a16:creationId xmlns:a16="http://schemas.microsoft.com/office/drawing/2014/main" id="{C5B5CAC9-D16C-C49E-E145-75D8B0B829F1}"/>
                  </a:ext>
                </a:extLst>
              </p:cNvPr>
              <p:cNvSpPr/>
              <p:nvPr/>
            </p:nvSpPr>
            <p:spPr>
              <a:xfrm>
                <a:off x="983599" y="1877607"/>
                <a:ext cx="10270936" cy="874858"/>
              </a:xfrm>
              <a:prstGeom prst="roundRect">
                <a:avLst>
                  <a:gd name="adj" fmla="val 4468"/>
                </a:avLst>
              </a:prstGeom>
              <a:solidFill>
                <a:schemeClr val="bg1">
                  <a:alpha val="7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传统差分隐私：每个用户的隐私保证都是 </a:t>
                </a:r>
                <a14:m>
                  <m:oMath xmlns:m="http://schemas.openxmlformats.org/officeDocument/2006/math">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𝜀</m:t>
                    </m:r>
                  </m:oMath>
                </a14:m>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6" name="圆角矩形 1">
                <a:extLst>
                  <a:ext uri="{FF2B5EF4-FFF2-40B4-BE49-F238E27FC236}">
                    <a16:creationId xmlns:a16="http://schemas.microsoft.com/office/drawing/2014/main" id="{C5B5CAC9-D16C-C49E-E145-75D8B0B829F1}"/>
                  </a:ext>
                </a:extLst>
              </p:cNvPr>
              <p:cNvSpPr>
                <a:spLocks noRot="1" noChangeAspect="1" noMove="1" noResize="1" noEditPoints="1" noAdjustHandles="1" noChangeArrowheads="1" noChangeShapeType="1" noTextEdit="1"/>
              </p:cNvSpPr>
              <p:nvPr/>
            </p:nvSpPr>
            <p:spPr>
              <a:xfrm>
                <a:off x="983599" y="1877607"/>
                <a:ext cx="10270936" cy="874858"/>
              </a:xfrm>
              <a:prstGeom prst="roundRect">
                <a:avLst>
                  <a:gd name="adj" fmla="val 4468"/>
                </a:avLst>
              </a:prstGeom>
              <a:blipFill>
                <a:blip r:embed="rId3"/>
                <a:stretch>
                  <a:fillRect/>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圆角矩形 1">
                <a:extLst>
                  <a:ext uri="{FF2B5EF4-FFF2-40B4-BE49-F238E27FC236}">
                    <a16:creationId xmlns:a16="http://schemas.microsoft.com/office/drawing/2014/main" id="{70E11910-AEDF-A198-6BC7-4657EA0152D1}"/>
                  </a:ext>
                </a:extLst>
              </p:cNvPr>
              <p:cNvSpPr/>
              <p:nvPr/>
            </p:nvSpPr>
            <p:spPr>
              <a:xfrm>
                <a:off x="983599" y="2911762"/>
                <a:ext cx="10270936" cy="874858"/>
              </a:xfrm>
              <a:prstGeom prst="roundRect">
                <a:avLst>
                  <a:gd name="adj" fmla="val 4468"/>
                </a:avLst>
              </a:prstGeom>
              <a:solidFill>
                <a:schemeClr val="bg1">
                  <a:alpha val="7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个性化差分隐私：用户</a:t>
                </a:r>
                <a14:m>
                  <m:oMath xmlns:m="http://schemas.openxmlformats.org/officeDocument/2006/math">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𝑖</m:t>
                    </m:r>
                  </m:oMath>
                </a14:m>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的隐私保证是 </a:t>
                </a:r>
                <a14:m>
                  <m:oMath xmlns:m="http://schemas.openxmlformats.org/officeDocument/2006/math">
                    <m:sSub>
                      <m:sSubPr>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sSubPr>
                      <m:e>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𝜀</m:t>
                        </m:r>
                      </m:e>
                      <m:sub>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𝑖</m:t>
                        </m:r>
                      </m:sub>
                    </m:sSub>
                  </m:oMath>
                </a14:m>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4" name="圆角矩形 1">
                <a:extLst>
                  <a:ext uri="{FF2B5EF4-FFF2-40B4-BE49-F238E27FC236}">
                    <a16:creationId xmlns:a16="http://schemas.microsoft.com/office/drawing/2014/main" id="{70E11910-AEDF-A198-6BC7-4657EA0152D1}"/>
                  </a:ext>
                </a:extLst>
              </p:cNvPr>
              <p:cNvSpPr>
                <a:spLocks noRot="1" noChangeAspect="1" noMove="1" noResize="1" noEditPoints="1" noAdjustHandles="1" noChangeArrowheads="1" noChangeShapeType="1" noTextEdit="1"/>
              </p:cNvSpPr>
              <p:nvPr/>
            </p:nvSpPr>
            <p:spPr>
              <a:xfrm>
                <a:off x="983599" y="2911762"/>
                <a:ext cx="10270936" cy="874858"/>
              </a:xfrm>
              <a:prstGeom prst="roundRect">
                <a:avLst>
                  <a:gd name="adj" fmla="val 4468"/>
                </a:avLst>
              </a:prstGeom>
              <a:blipFill>
                <a:blip r:embed="rId4"/>
                <a:stretch>
                  <a:fillRect/>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圆角矩形 1">
                <a:extLst>
                  <a:ext uri="{FF2B5EF4-FFF2-40B4-BE49-F238E27FC236}">
                    <a16:creationId xmlns:a16="http://schemas.microsoft.com/office/drawing/2014/main" id="{9698AEF5-3D33-7CAE-5631-46EAD59ECF50}"/>
                  </a:ext>
                </a:extLst>
              </p:cNvPr>
              <p:cNvSpPr/>
              <p:nvPr/>
            </p:nvSpPr>
            <p:spPr>
              <a:xfrm>
                <a:off x="983599" y="3945917"/>
                <a:ext cx="5112401" cy="874858"/>
              </a:xfrm>
              <a:prstGeom prst="roundRect">
                <a:avLst>
                  <a:gd name="adj" fmla="val 4468"/>
                </a:avLst>
              </a:prstGeom>
              <a:solidFill>
                <a:schemeClr val="bg1">
                  <a:alpha val="7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中心化方案：每个用户自身最优的 </a:t>
                </a:r>
                <a14:m>
                  <m:oMath xmlns:m="http://schemas.openxmlformats.org/officeDocument/2006/math">
                    <m:sSub>
                      <m:sSubPr>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sSubPr>
                      <m:e>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𝜏</m:t>
                        </m:r>
                      </m:e>
                      <m:sub>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𝑖</m:t>
                        </m:r>
                      </m:sub>
                    </m:sSub>
                  </m:oMath>
                </a14:m>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5" name="圆角矩形 1">
                <a:extLst>
                  <a:ext uri="{FF2B5EF4-FFF2-40B4-BE49-F238E27FC236}">
                    <a16:creationId xmlns:a16="http://schemas.microsoft.com/office/drawing/2014/main" id="{9698AEF5-3D33-7CAE-5631-46EAD59ECF50}"/>
                  </a:ext>
                </a:extLst>
              </p:cNvPr>
              <p:cNvSpPr>
                <a:spLocks noRot="1" noChangeAspect="1" noMove="1" noResize="1" noEditPoints="1" noAdjustHandles="1" noChangeArrowheads="1" noChangeShapeType="1" noTextEdit="1"/>
              </p:cNvSpPr>
              <p:nvPr/>
            </p:nvSpPr>
            <p:spPr>
              <a:xfrm>
                <a:off x="983599" y="3945917"/>
                <a:ext cx="5112401" cy="874858"/>
              </a:xfrm>
              <a:prstGeom prst="roundRect">
                <a:avLst>
                  <a:gd name="adj" fmla="val 4468"/>
                </a:avLst>
              </a:prstGeom>
              <a:blipFill>
                <a:blip r:embed="rId5"/>
                <a:stretch>
                  <a:fillRect/>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圆角矩形 1">
                <a:extLst>
                  <a:ext uri="{FF2B5EF4-FFF2-40B4-BE49-F238E27FC236}">
                    <a16:creationId xmlns:a16="http://schemas.microsoft.com/office/drawing/2014/main" id="{6E559E49-7A8E-1BEB-953D-4382A629CA87}"/>
                  </a:ext>
                </a:extLst>
              </p:cNvPr>
              <p:cNvSpPr/>
              <p:nvPr/>
            </p:nvSpPr>
            <p:spPr>
              <a:xfrm>
                <a:off x="6142134" y="3945917"/>
                <a:ext cx="5112401" cy="874858"/>
              </a:xfrm>
              <a:prstGeom prst="roundRect">
                <a:avLst>
                  <a:gd name="adj" fmla="val 4468"/>
                </a:avLst>
              </a:prstGeom>
              <a:solidFill>
                <a:schemeClr val="bg1">
                  <a:alpha val="7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本地化方案：所有用户协商产生公用的 </a:t>
                </a:r>
                <a14:m>
                  <m:oMath xmlns:m="http://schemas.openxmlformats.org/officeDocument/2006/math">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𝜏</m:t>
                    </m:r>
                  </m:oMath>
                </a14:m>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7" name="圆角矩形 1">
                <a:extLst>
                  <a:ext uri="{FF2B5EF4-FFF2-40B4-BE49-F238E27FC236}">
                    <a16:creationId xmlns:a16="http://schemas.microsoft.com/office/drawing/2014/main" id="{6E559E49-7A8E-1BEB-953D-4382A629CA87}"/>
                  </a:ext>
                </a:extLst>
              </p:cNvPr>
              <p:cNvSpPr>
                <a:spLocks noRot="1" noChangeAspect="1" noMove="1" noResize="1" noEditPoints="1" noAdjustHandles="1" noChangeArrowheads="1" noChangeShapeType="1" noTextEdit="1"/>
              </p:cNvSpPr>
              <p:nvPr/>
            </p:nvSpPr>
            <p:spPr>
              <a:xfrm>
                <a:off x="6142134" y="3945917"/>
                <a:ext cx="5112401" cy="874858"/>
              </a:xfrm>
              <a:prstGeom prst="roundRect">
                <a:avLst>
                  <a:gd name="adj" fmla="val 4468"/>
                </a:avLst>
              </a:prstGeom>
              <a:blipFill>
                <a:blip r:embed="rId6"/>
                <a:stretch>
                  <a:fillRect/>
                </a:stretch>
              </a:blipFill>
              <a:ln>
                <a:noFill/>
              </a:ln>
            </p:spPr>
            <p:txBody>
              <a:bodyPr/>
              <a:lstStyle/>
              <a:p>
                <a:r>
                  <a:rPr lang="zh-CN" altLang="en-US">
                    <a:noFill/>
                  </a:rPr>
                  <a:t> </a:t>
                </a:r>
              </a:p>
            </p:txBody>
          </p:sp>
        </mc:Fallback>
      </mc:AlternateContent>
      <p:pic>
        <p:nvPicPr>
          <p:cNvPr id="10" name="图形 9" descr="男人 纯色填充">
            <a:extLst>
              <a:ext uri="{FF2B5EF4-FFF2-40B4-BE49-F238E27FC236}">
                <a16:creationId xmlns:a16="http://schemas.microsoft.com/office/drawing/2014/main" id="{EE0E0032-89BD-D4AD-F157-0FC6828339A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74183" y="4980072"/>
            <a:ext cx="914400" cy="914400"/>
          </a:xfrm>
          <a:prstGeom prst="rect">
            <a:avLst/>
          </a:prstGeom>
        </p:spPr>
      </p:pic>
      <p:pic>
        <p:nvPicPr>
          <p:cNvPr id="12" name="图形 11" descr="困惑的人 纯色填充">
            <a:extLst>
              <a:ext uri="{FF2B5EF4-FFF2-40B4-BE49-F238E27FC236}">
                <a16:creationId xmlns:a16="http://schemas.microsoft.com/office/drawing/2014/main" id="{996374DE-E05F-FADB-F9CF-85A30B6CF05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80843" y="4980072"/>
            <a:ext cx="914400" cy="914400"/>
          </a:xfrm>
          <a:prstGeom prst="rect">
            <a:avLst/>
          </a:prstGeom>
        </p:spPr>
      </p:pic>
      <p:pic>
        <p:nvPicPr>
          <p:cNvPr id="13" name="图形 12" descr="男人 纯色填充">
            <a:extLst>
              <a:ext uri="{FF2B5EF4-FFF2-40B4-BE49-F238E27FC236}">
                <a16:creationId xmlns:a16="http://schemas.microsoft.com/office/drawing/2014/main" id="{A5532511-815B-86EC-6D9A-E69AC146DB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79178" y="4980072"/>
            <a:ext cx="914400" cy="914400"/>
          </a:xfrm>
          <a:prstGeom prst="rect">
            <a:avLst/>
          </a:prstGeom>
        </p:spPr>
      </p:pic>
      <p:pic>
        <p:nvPicPr>
          <p:cNvPr id="14" name="图形 13" descr="男人 纯色填充">
            <a:extLst>
              <a:ext uri="{FF2B5EF4-FFF2-40B4-BE49-F238E27FC236}">
                <a16:creationId xmlns:a16="http://schemas.microsoft.com/office/drawing/2014/main" id="{CE813D84-B6A7-A25E-A932-BE585FBB958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77513" y="4980072"/>
            <a:ext cx="914400" cy="914400"/>
          </a:xfrm>
          <a:prstGeom prst="rect">
            <a:avLst/>
          </a:prstGeom>
        </p:spPr>
      </p:pic>
      <p:pic>
        <p:nvPicPr>
          <p:cNvPr id="15" name="图形 14" descr="男人 纯色填充">
            <a:extLst>
              <a:ext uri="{FF2B5EF4-FFF2-40B4-BE49-F238E27FC236}">
                <a16:creationId xmlns:a16="http://schemas.microsoft.com/office/drawing/2014/main" id="{A9025D26-E807-FE26-B875-2B6F982571C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75848" y="4980072"/>
            <a:ext cx="914400" cy="914400"/>
          </a:xfrm>
          <a:prstGeom prst="rect">
            <a:avLst/>
          </a:prstGeom>
        </p:spPr>
      </p:pic>
      <p:pic>
        <p:nvPicPr>
          <p:cNvPr id="17" name="图形 16" descr="困惑的人 纯色填充">
            <a:extLst>
              <a:ext uri="{FF2B5EF4-FFF2-40B4-BE49-F238E27FC236}">
                <a16:creationId xmlns:a16="http://schemas.microsoft.com/office/drawing/2014/main" id="{6E94A643-8E59-B6FC-8FE6-044867687C0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82508" y="4980072"/>
            <a:ext cx="914400" cy="914400"/>
          </a:xfrm>
          <a:prstGeom prst="rect">
            <a:avLst/>
          </a:prstGeom>
        </p:spPr>
      </p:pic>
      <p:pic>
        <p:nvPicPr>
          <p:cNvPr id="18" name="图形 17" descr="困惑的人 纯色填充">
            <a:extLst>
              <a:ext uri="{FF2B5EF4-FFF2-40B4-BE49-F238E27FC236}">
                <a16:creationId xmlns:a16="http://schemas.microsoft.com/office/drawing/2014/main" id="{04CEEE37-4677-A992-009B-B3B1B3C63BA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84173" y="4980072"/>
            <a:ext cx="914400" cy="914400"/>
          </a:xfrm>
          <a:prstGeom prst="rect">
            <a:avLst/>
          </a:prstGeom>
        </p:spPr>
      </p:pic>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E315C8B8-EA6F-27A4-8683-C949D5EDB415}"/>
                  </a:ext>
                </a:extLst>
              </p:cNvPr>
              <p:cNvSpPr txBox="1"/>
              <p:nvPr/>
            </p:nvSpPr>
            <p:spPr>
              <a:xfrm>
                <a:off x="4032449" y="5894472"/>
                <a:ext cx="638522"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sSubPr>
                        <m:e>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𝜀</m:t>
                          </m:r>
                        </m:e>
                        <m:sub>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1</m:t>
                          </m:r>
                        </m:sub>
                      </m:sSub>
                    </m:oMath>
                  </m:oMathPara>
                </a14:m>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19" name="文本框 18">
                <a:extLst>
                  <a:ext uri="{FF2B5EF4-FFF2-40B4-BE49-F238E27FC236}">
                    <a16:creationId xmlns:a16="http://schemas.microsoft.com/office/drawing/2014/main" id="{E315C8B8-EA6F-27A4-8683-C949D5EDB415}"/>
                  </a:ext>
                </a:extLst>
              </p:cNvPr>
              <p:cNvSpPr txBox="1">
                <a:spLocks noRot="1" noChangeAspect="1" noMove="1" noResize="1" noEditPoints="1" noAdjustHandles="1" noChangeArrowheads="1" noChangeShapeType="1" noTextEdit="1"/>
              </p:cNvSpPr>
              <p:nvPr/>
            </p:nvSpPr>
            <p:spPr>
              <a:xfrm>
                <a:off x="4032449" y="5894472"/>
                <a:ext cx="638522" cy="369332"/>
              </a:xfrm>
              <a:prstGeom prst="rect">
                <a:avLst/>
              </a:prstGeom>
              <a:blipFill>
                <a:blip r:embed="rId1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FC8564B0-17EE-C7EC-3C8F-D7E4805532C1}"/>
                  </a:ext>
                </a:extLst>
              </p:cNvPr>
              <p:cNvSpPr txBox="1"/>
              <p:nvPr/>
            </p:nvSpPr>
            <p:spPr>
              <a:xfrm>
                <a:off x="4670971" y="5894472"/>
                <a:ext cx="638522"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sSubPr>
                        <m:e>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𝜀</m:t>
                          </m:r>
                        </m:e>
                        <m:sub>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2</m:t>
                          </m:r>
                        </m:sub>
                      </m:sSub>
                    </m:oMath>
                  </m:oMathPara>
                </a14:m>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20" name="文本框 19">
                <a:extLst>
                  <a:ext uri="{FF2B5EF4-FFF2-40B4-BE49-F238E27FC236}">
                    <a16:creationId xmlns:a16="http://schemas.microsoft.com/office/drawing/2014/main" id="{FC8564B0-17EE-C7EC-3C8F-D7E4805532C1}"/>
                  </a:ext>
                </a:extLst>
              </p:cNvPr>
              <p:cNvSpPr txBox="1">
                <a:spLocks noRot="1" noChangeAspect="1" noMove="1" noResize="1" noEditPoints="1" noAdjustHandles="1" noChangeArrowheads="1" noChangeShapeType="1" noTextEdit="1"/>
              </p:cNvSpPr>
              <p:nvPr/>
            </p:nvSpPr>
            <p:spPr>
              <a:xfrm>
                <a:off x="4670971" y="5894472"/>
                <a:ext cx="638522" cy="369332"/>
              </a:xfrm>
              <a:prstGeom prst="rect">
                <a:avLst/>
              </a:prstGeom>
              <a:blipFill>
                <a:blip r:embed="rId1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D4FE5A46-13FB-9714-FED4-95334DBEE223}"/>
                  </a:ext>
                </a:extLst>
              </p:cNvPr>
              <p:cNvSpPr txBox="1"/>
              <p:nvPr/>
            </p:nvSpPr>
            <p:spPr>
              <a:xfrm>
                <a:off x="7642439" y="5894472"/>
                <a:ext cx="638522"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sSubPr>
                        <m:e>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𝜀</m:t>
                          </m:r>
                        </m:e>
                        <m:sub>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𝑛</m:t>
                          </m:r>
                        </m:sub>
                      </m:sSub>
                    </m:oMath>
                  </m:oMathPara>
                </a14:m>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23" name="文本框 22">
                <a:extLst>
                  <a:ext uri="{FF2B5EF4-FFF2-40B4-BE49-F238E27FC236}">
                    <a16:creationId xmlns:a16="http://schemas.microsoft.com/office/drawing/2014/main" id="{D4FE5A46-13FB-9714-FED4-95334DBEE223}"/>
                  </a:ext>
                </a:extLst>
              </p:cNvPr>
              <p:cNvSpPr txBox="1">
                <a:spLocks noRot="1" noChangeAspect="1" noMove="1" noResize="1" noEditPoints="1" noAdjustHandles="1" noChangeArrowheads="1" noChangeShapeType="1" noTextEdit="1"/>
              </p:cNvSpPr>
              <p:nvPr/>
            </p:nvSpPr>
            <p:spPr>
              <a:xfrm>
                <a:off x="7642439" y="5894472"/>
                <a:ext cx="638522" cy="369332"/>
              </a:xfrm>
              <a:prstGeom prst="rect">
                <a:avLst/>
              </a:prstGeom>
              <a:blipFill>
                <a:blip r:embed="rId13"/>
                <a:stretch>
                  <a:fillRect/>
                </a:stretch>
              </a:blipFill>
            </p:spPr>
            <p:txBody>
              <a:bodyPr/>
              <a:lstStyle/>
              <a:p>
                <a:r>
                  <a:rPr lang="zh-CN" altLang="en-US">
                    <a:noFill/>
                  </a:rPr>
                  <a:t> </a:t>
                </a:r>
              </a:p>
            </p:txBody>
          </p:sp>
        </mc:Fallback>
      </mc:AlternateContent>
      <p:sp>
        <p:nvSpPr>
          <p:cNvPr id="24" name="文本框 23">
            <a:extLst>
              <a:ext uri="{FF2B5EF4-FFF2-40B4-BE49-F238E27FC236}">
                <a16:creationId xmlns:a16="http://schemas.microsoft.com/office/drawing/2014/main" id="{495784D2-E0D3-E67E-6594-D3C8F183B371}"/>
              </a:ext>
            </a:extLst>
          </p:cNvPr>
          <p:cNvSpPr txBox="1"/>
          <p:nvPr/>
        </p:nvSpPr>
        <p:spPr>
          <a:xfrm>
            <a:off x="6144636" y="5894472"/>
            <a:ext cx="638522" cy="369332"/>
          </a:xfrm>
          <a:prstGeom prst="rect">
            <a:avLst/>
          </a:prstGeom>
          <a:noFill/>
        </p:spPr>
        <p:txBody>
          <a:bodyPr wrap="square" rtlCol="0">
            <a:spAutoFit/>
          </a:bodyPr>
          <a:lstStyle/>
          <a:p>
            <a:pPr algn="ct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a:t>
            </a:r>
          </a:p>
        </p:txBody>
      </p:sp>
      <p:sp>
        <p:nvSpPr>
          <p:cNvPr id="26" name="文本框 25">
            <a:extLst>
              <a:ext uri="{FF2B5EF4-FFF2-40B4-BE49-F238E27FC236}">
                <a16:creationId xmlns:a16="http://schemas.microsoft.com/office/drawing/2014/main" id="{13F93EB3-D7B0-8FC5-EE4B-496D0979D6A2}"/>
              </a:ext>
            </a:extLst>
          </p:cNvPr>
          <p:cNvSpPr txBox="1"/>
          <p:nvPr/>
        </p:nvSpPr>
        <p:spPr>
          <a:xfrm>
            <a:off x="11142088" y="5781047"/>
            <a:ext cx="413377" cy="230832"/>
          </a:xfrm>
          <a:prstGeom prst="rect">
            <a:avLst/>
          </a:prstGeom>
          <a:noFill/>
        </p:spPr>
        <p:txBody>
          <a:bodyPr wrap="square" rtlCol="0">
            <a:spAutoFit/>
          </a:bodyPr>
          <a:lstStyle/>
          <a:p>
            <a:pPr algn="ctr"/>
            <a:r>
              <a:rPr lang="en-US" altLang="zh-CN"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16</a:t>
            </a:r>
            <a:endParaRPr lang="zh-CN" altLang="en-US"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p:spTree>
    <p:extLst>
      <p:ext uri="{BB962C8B-B14F-4D97-AF65-F5344CB8AC3E}">
        <p14:creationId xmlns:p14="http://schemas.microsoft.com/office/powerpoint/2010/main" val="2520743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955925" y="2106930"/>
            <a:ext cx="6280150" cy="2554545"/>
          </a:xfrm>
          <a:prstGeom prst="rect">
            <a:avLst/>
          </a:prstGeom>
          <a:noFill/>
        </p:spPr>
        <p:txBody>
          <a:bodyPr wrap="square" rtlCol="0">
            <a:spAutoFit/>
          </a:bodyPr>
          <a:lstStyle/>
          <a:p>
            <a:pPr algn="dist"/>
            <a:r>
              <a:rPr lang="en-US" altLang="zh-CN" sz="8000" dirty="0">
                <a:solidFill>
                  <a:schemeClr val="bg1"/>
                </a:solidFill>
                <a:latin typeface="方正正粗黑_GBK" panose="02000500000000000000" charset="-122"/>
                <a:ea typeface="方正正粗黑_GBK" panose="02000500000000000000" charset="-122"/>
              </a:rPr>
              <a:t>03 </a:t>
            </a:r>
            <a:r>
              <a:rPr lang="zh-CN" altLang="en-US" sz="8000" dirty="0">
                <a:solidFill>
                  <a:schemeClr val="bg1"/>
                </a:solidFill>
                <a:latin typeface="方正正粗黑_GBK" panose="02000500000000000000" charset="-122"/>
                <a:ea typeface="方正正粗黑_GBK" panose="02000500000000000000" charset="-122"/>
              </a:rPr>
              <a:t>差分隐私</a:t>
            </a:r>
            <a:endParaRPr lang="en-US" altLang="zh-CN" sz="8000" dirty="0">
              <a:solidFill>
                <a:schemeClr val="bg1"/>
              </a:solidFill>
              <a:latin typeface="方正正粗黑_GBK" panose="02000500000000000000" charset="-122"/>
              <a:ea typeface="方正正粗黑_GBK" panose="02000500000000000000" charset="-122"/>
            </a:endParaRPr>
          </a:p>
          <a:p>
            <a:pPr algn="dist"/>
            <a:r>
              <a:rPr lang="zh-CN" altLang="en-US" sz="8000" dirty="0">
                <a:solidFill>
                  <a:schemeClr val="bg1"/>
                </a:solidFill>
                <a:latin typeface="方正正粗黑_GBK" panose="02000500000000000000" charset="-122"/>
                <a:ea typeface="方正正粗黑_GBK" panose="02000500000000000000" charset="-122"/>
              </a:rPr>
              <a:t>聚类算法</a:t>
            </a:r>
          </a:p>
        </p:txBody>
      </p:sp>
    </p:spTree>
    <p:extLst>
      <p:ext uri="{BB962C8B-B14F-4D97-AF65-F5344CB8AC3E}">
        <p14:creationId xmlns:p14="http://schemas.microsoft.com/office/powerpoint/2010/main" val="1295606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563794" y="883371"/>
            <a:ext cx="5064412" cy="584775"/>
          </a:xfrm>
          <a:prstGeom prst="rect">
            <a:avLst/>
          </a:prstGeom>
          <a:noFill/>
        </p:spPr>
        <p:txBody>
          <a:bodyPr wrap="square" rtlCol="0">
            <a:spAutoFit/>
          </a:bodyPr>
          <a:lstStyle/>
          <a:p>
            <a:pPr algn="ctr"/>
            <a:r>
              <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聚类分析（</a:t>
            </a:r>
            <a:r>
              <a:rPr lang="en-US" altLang="zh-CN"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Clustering</a:t>
            </a:r>
            <a:r>
              <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a:t>
            </a:r>
            <a:endPar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endParaRPr>
          </a:p>
        </p:txBody>
      </p:sp>
      <p:sp>
        <p:nvSpPr>
          <p:cNvPr id="2" name="圆角矩形 1"/>
          <p:cNvSpPr/>
          <p:nvPr/>
        </p:nvSpPr>
        <p:spPr>
          <a:xfrm>
            <a:off x="748983" y="1718310"/>
            <a:ext cx="10694035" cy="4618355"/>
          </a:xfrm>
          <a:prstGeom prst="roundRect">
            <a:avLst>
              <a:gd name="adj" fmla="val 4468"/>
            </a:avLst>
          </a:prstGeom>
          <a:solidFill>
            <a:schemeClr val="bg1">
              <a:alpha val="7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aphicFrame>
        <p:nvGraphicFramePr>
          <p:cNvPr id="5" name="表格 4">
            <a:extLst>
              <a:ext uri="{FF2B5EF4-FFF2-40B4-BE49-F238E27FC236}">
                <a16:creationId xmlns:a16="http://schemas.microsoft.com/office/drawing/2014/main" id="{B821789F-5C82-1DB0-1B36-237492CE03F9}"/>
              </a:ext>
            </a:extLst>
          </p:cNvPr>
          <p:cNvGraphicFramePr>
            <a:graphicFrameLocks noGrp="1"/>
          </p:cNvGraphicFramePr>
          <p:nvPr>
            <p:extLst>
              <p:ext uri="{D42A27DB-BD31-4B8C-83A1-F6EECF244321}">
                <p14:modId xmlns:p14="http://schemas.microsoft.com/office/powerpoint/2010/main" val="4029051077"/>
              </p:ext>
            </p:extLst>
          </p:nvPr>
        </p:nvGraphicFramePr>
        <p:xfrm>
          <a:off x="2032000" y="1904673"/>
          <a:ext cx="8128000" cy="1112520"/>
        </p:xfrm>
        <a:graphic>
          <a:graphicData uri="http://schemas.openxmlformats.org/drawingml/2006/table">
            <a:tbl>
              <a:tblPr firstRow="1" bandRow="1">
                <a:tableStyleId>{5C22544A-7EE6-4342-B048-85BDC9FD1C3A}</a:tableStyleId>
              </a:tblPr>
              <a:tblGrid>
                <a:gridCol w="1279611">
                  <a:extLst>
                    <a:ext uri="{9D8B030D-6E8A-4147-A177-3AD203B41FA5}">
                      <a16:colId xmlns:a16="http://schemas.microsoft.com/office/drawing/2014/main" val="2081915916"/>
                    </a:ext>
                  </a:extLst>
                </a:gridCol>
                <a:gridCol w="1853514">
                  <a:extLst>
                    <a:ext uri="{9D8B030D-6E8A-4147-A177-3AD203B41FA5}">
                      <a16:colId xmlns:a16="http://schemas.microsoft.com/office/drawing/2014/main" val="750442379"/>
                    </a:ext>
                  </a:extLst>
                </a:gridCol>
                <a:gridCol w="1314758">
                  <a:extLst>
                    <a:ext uri="{9D8B030D-6E8A-4147-A177-3AD203B41FA5}">
                      <a16:colId xmlns:a16="http://schemas.microsoft.com/office/drawing/2014/main" val="2571427659"/>
                    </a:ext>
                  </a:extLst>
                </a:gridCol>
                <a:gridCol w="1591551">
                  <a:extLst>
                    <a:ext uri="{9D8B030D-6E8A-4147-A177-3AD203B41FA5}">
                      <a16:colId xmlns:a16="http://schemas.microsoft.com/office/drawing/2014/main" val="2825267761"/>
                    </a:ext>
                  </a:extLst>
                </a:gridCol>
                <a:gridCol w="2088566">
                  <a:extLst>
                    <a:ext uri="{9D8B030D-6E8A-4147-A177-3AD203B41FA5}">
                      <a16:colId xmlns:a16="http://schemas.microsoft.com/office/drawing/2014/main" val="99991310"/>
                    </a:ext>
                  </a:extLst>
                </a:gridCol>
              </a:tblGrid>
              <a:tr h="370840">
                <a:tc>
                  <a:txBody>
                    <a:bodyPr/>
                    <a:lstStyle/>
                    <a:p>
                      <a:pPr algn="ctr"/>
                      <a:r>
                        <a:rPr lang="zh-CN" altLang="en-US" dirty="0">
                          <a:solidFill>
                            <a:schemeClr val="bg1"/>
                          </a:solidFill>
                        </a:rPr>
                        <a:t>分析方法</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chemeClr val="bg1"/>
                          </a:solidFill>
                          <a:effectLst/>
                          <a:uLnTx/>
                          <a:uFillTx/>
                          <a:latin typeface="方正正粗黑_GBK" panose="02000500000000000000" charset="-122"/>
                          <a:ea typeface="方正正粗黑_GBK" panose="02000500000000000000" charset="-122"/>
                          <a:sym typeface="+mn-ea"/>
                        </a:rPr>
                        <a:t>英文</a:t>
                      </a:r>
                      <a:endParaRPr lang="zh-CN" altLang="en-US" dirty="0">
                        <a:solidFill>
                          <a:schemeClr val="bg1"/>
                        </a:solidFill>
                      </a:endParaRPr>
                    </a:p>
                  </a:txBody>
                  <a:tcPr anchor="ctr"/>
                </a:tc>
                <a:tc>
                  <a:txBody>
                    <a:bodyPr/>
                    <a:lstStyle/>
                    <a:p>
                      <a:pPr algn="ctr"/>
                      <a:r>
                        <a:rPr lang="zh-CN" altLang="en-US" dirty="0">
                          <a:solidFill>
                            <a:schemeClr val="bg1"/>
                          </a:solidFill>
                        </a:rPr>
                        <a:t>类型</a:t>
                      </a:r>
                    </a:p>
                  </a:txBody>
                  <a:tcPr anchor="ctr"/>
                </a:tc>
                <a:tc>
                  <a:txBody>
                    <a:bodyPr/>
                    <a:lstStyle/>
                    <a:p>
                      <a:pPr algn="ctr"/>
                      <a:r>
                        <a:rPr lang="zh-CN" altLang="en-US" dirty="0">
                          <a:solidFill>
                            <a:schemeClr val="bg1"/>
                          </a:solidFill>
                        </a:rPr>
                        <a:t>输入</a:t>
                      </a:r>
                    </a:p>
                  </a:txBody>
                  <a:tcPr anchor="ctr"/>
                </a:tc>
                <a:tc>
                  <a:txBody>
                    <a:bodyPr/>
                    <a:lstStyle/>
                    <a:p>
                      <a:pPr algn="ctr"/>
                      <a:r>
                        <a:rPr lang="zh-CN" altLang="en-US" dirty="0">
                          <a:solidFill>
                            <a:schemeClr val="bg1"/>
                          </a:solidFill>
                        </a:rPr>
                        <a:t>输出</a:t>
                      </a:r>
                    </a:p>
                  </a:txBody>
                  <a:tcPr anchor="ctr"/>
                </a:tc>
                <a:extLst>
                  <a:ext uri="{0D108BD9-81ED-4DB2-BD59-A6C34878D82A}">
                    <a16:rowId xmlns:a16="http://schemas.microsoft.com/office/drawing/2014/main" val="4236060425"/>
                  </a:ext>
                </a:extLst>
              </a:tr>
              <a:tr h="370840">
                <a:tc>
                  <a:txBody>
                    <a:bodyPr/>
                    <a:lstStyle/>
                    <a:p>
                      <a:pPr marL="0" algn="ctr" defTabSz="914400" rtl="0" eaLnBrk="1" latinLnBrk="0" hangingPunct="1"/>
                      <a:r>
                        <a:rPr kumimoji="0" lang="zh-CN" altLang="en-US"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rPr>
                        <a:t>聚类</a:t>
                      </a:r>
                    </a:p>
                  </a:txBody>
                  <a:tcPr/>
                </a:tc>
                <a:tc>
                  <a:txBody>
                    <a:bodyPr/>
                    <a:lstStyle/>
                    <a:p>
                      <a:pPr marL="0" algn="ctr" defTabSz="914400" rtl="0" eaLnBrk="1" latinLnBrk="0" hangingPunct="1"/>
                      <a:r>
                        <a:rPr kumimoji="0" lang="en-US" altLang="zh-CN" sz="16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sym typeface="+mn-ea"/>
                        </a:rPr>
                        <a:t>Clustering</a:t>
                      </a:r>
                      <a:endParaRPr kumimoji="0" lang="zh-CN" altLang="en-US"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endParaRPr>
                    </a:p>
                  </a:txBody>
                  <a:tcPr/>
                </a:tc>
                <a:tc>
                  <a:txBody>
                    <a:bodyPr/>
                    <a:lstStyle/>
                    <a:p>
                      <a:pPr marL="0" algn="ctr" defTabSz="914400" rtl="0" eaLnBrk="1" latinLnBrk="0" hangingPunct="1"/>
                      <a:r>
                        <a:rPr kumimoji="0" lang="zh-CN" altLang="en-US"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rPr>
                        <a:t>非监督学习</a:t>
                      </a:r>
                    </a:p>
                  </a:txBody>
                  <a:tcPr/>
                </a:tc>
                <a:tc>
                  <a:txBody>
                    <a:bodyPr/>
                    <a:lstStyle/>
                    <a:p>
                      <a:pPr marL="0" algn="ctr" defTabSz="914400" rtl="0" eaLnBrk="1" latinLnBrk="0" hangingPunct="1"/>
                      <a:r>
                        <a:rPr kumimoji="0" lang="zh-CN" altLang="en-US"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rPr>
                        <a:t>无标签</a:t>
                      </a:r>
                    </a:p>
                  </a:txBody>
                  <a:tcPr/>
                </a:tc>
                <a:tc>
                  <a:txBody>
                    <a:bodyPr/>
                    <a:lstStyle/>
                    <a:p>
                      <a:pPr marL="0" algn="ctr" defTabSz="914400" rtl="0" eaLnBrk="1" latinLnBrk="0" hangingPunct="1"/>
                      <a:r>
                        <a:rPr kumimoji="0" lang="zh-CN" altLang="en-US" sz="16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rPr>
                        <a:t>由相似性形成的聚类</a:t>
                      </a:r>
                    </a:p>
                  </a:txBody>
                  <a:tcPr/>
                </a:tc>
                <a:extLst>
                  <a:ext uri="{0D108BD9-81ED-4DB2-BD59-A6C34878D82A}">
                    <a16:rowId xmlns:a16="http://schemas.microsoft.com/office/drawing/2014/main" val="1275885559"/>
                  </a:ext>
                </a:extLst>
              </a:tr>
              <a:tr h="370840">
                <a:tc>
                  <a:txBody>
                    <a:bodyPr/>
                    <a:lstStyle/>
                    <a:p>
                      <a:pPr marL="0" algn="ctr" defTabSz="914400" rtl="0" eaLnBrk="1" latinLnBrk="0" hangingPunct="1"/>
                      <a:r>
                        <a:rPr kumimoji="0" lang="zh-CN" altLang="en-US" sz="1600" b="0" i="0" u="none" strike="noStrike" kern="1200" cap="none" spc="0" normalizeH="0" baseline="0" dirty="0">
                          <a:ln>
                            <a:noFill/>
                          </a:ln>
                          <a:solidFill>
                            <a:schemeClr val="accent1">
                              <a:lumMod val="75000"/>
                            </a:schemeClr>
                          </a:solidFill>
                          <a:effectLst/>
                          <a:uLnTx/>
                          <a:uFillTx/>
                          <a:latin typeface="方正正粗黑_GBK" panose="02000500000000000000" charset="-122"/>
                          <a:ea typeface="方正正粗黑_GBK" panose="02000500000000000000" charset="-122"/>
                        </a:rPr>
                        <a:t>分类</a:t>
                      </a:r>
                    </a:p>
                  </a:txBody>
                  <a:tcPr/>
                </a:tc>
                <a:tc>
                  <a:txBody>
                    <a:bodyPr/>
                    <a:lstStyle/>
                    <a:p>
                      <a:pPr marL="0" algn="ctr" defTabSz="914400" rtl="0" eaLnBrk="1" latinLnBrk="0" hangingPunct="1"/>
                      <a:r>
                        <a:rPr kumimoji="0" lang="en-US" altLang="zh-CN" sz="1600" b="0" i="0" u="none" strike="noStrike" kern="1200" cap="none" spc="0" normalizeH="0" baseline="0" dirty="0">
                          <a:ln>
                            <a:noFill/>
                          </a:ln>
                          <a:solidFill>
                            <a:schemeClr val="accent1">
                              <a:lumMod val="75000"/>
                            </a:schemeClr>
                          </a:solidFill>
                          <a:effectLst/>
                          <a:uLnTx/>
                          <a:uFillTx/>
                          <a:latin typeface="方正正粗黑_GBK" panose="02000500000000000000" charset="-122"/>
                          <a:ea typeface="方正正粗黑_GBK" panose="02000500000000000000" charset="-122"/>
                        </a:rPr>
                        <a:t>Classification</a:t>
                      </a:r>
                      <a:endParaRPr kumimoji="0" lang="zh-CN" altLang="en-US" sz="1600" b="0" i="0" u="none" strike="noStrike" kern="1200" cap="none" spc="0" normalizeH="0" baseline="0" dirty="0">
                        <a:ln>
                          <a:noFill/>
                        </a:ln>
                        <a:solidFill>
                          <a:schemeClr val="accent1">
                            <a:lumMod val="75000"/>
                          </a:schemeClr>
                        </a:solidFill>
                        <a:effectLst/>
                        <a:uLnTx/>
                        <a:uFillTx/>
                        <a:latin typeface="方正正粗黑_GBK" panose="02000500000000000000" charset="-122"/>
                        <a:ea typeface="方正正粗黑_GBK" panose="02000500000000000000" charset="-122"/>
                      </a:endParaRPr>
                    </a:p>
                  </a:txBody>
                  <a:tcPr/>
                </a:tc>
                <a:tc>
                  <a:txBody>
                    <a:bodyPr/>
                    <a:lstStyle/>
                    <a:p>
                      <a:pPr marL="0" algn="ctr" defTabSz="914400" rtl="0" eaLnBrk="1" latinLnBrk="0" hangingPunct="1"/>
                      <a:r>
                        <a:rPr kumimoji="0" lang="zh-CN" altLang="en-US" sz="1600" b="0" i="0" u="none" strike="noStrike" kern="1200" cap="none" spc="0" normalizeH="0" baseline="0" dirty="0">
                          <a:ln>
                            <a:noFill/>
                          </a:ln>
                          <a:solidFill>
                            <a:schemeClr val="accent1">
                              <a:lumMod val="75000"/>
                            </a:schemeClr>
                          </a:solidFill>
                          <a:effectLst/>
                          <a:uLnTx/>
                          <a:uFillTx/>
                          <a:latin typeface="方正正粗黑_GBK" panose="02000500000000000000" charset="-122"/>
                          <a:ea typeface="方正正粗黑_GBK" panose="02000500000000000000" charset="-122"/>
                        </a:rPr>
                        <a:t>监督学习</a:t>
                      </a:r>
                    </a:p>
                  </a:txBody>
                  <a:tcPr/>
                </a:tc>
                <a:tc>
                  <a:txBody>
                    <a:bodyPr/>
                    <a:lstStyle/>
                    <a:p>
                      <a:pPr marL="0" algn="ctr" defTabSz="914400" rtl="0" eaLnBrk="1" latinLnBrk="0" hangingPunct="1"/>
                      <a:r>
                        <a:rPr kumimoji="0" lang="zh-CN" altLang="en-US" sz="1600" b="0" i="0" u="none" strike="noStrike" kern="1200" cap="none" spc="0" normalizeH="0" baseline="0" dirty="0">
                          <a:ln>
                            <a:noFill/>
                          </a:ln>
                          <a:solidFill>
                            <a:schemeClr val="accent1">
                              <a:lumMod val="75000"/>
                            </a:schemeClr>
                          </a:solidFill>
                          <a:effectLst/>
                          <a:uLnTx/>
                          <a:uFillTx/>
                          <a:latin typeface="方正正粗黑_GBK" panose="02000500000000000000" charset="-122"/>
                          <a:ea typeface="方正正粗黑_GBK" panose="02000500000000000000" charset="-122"/>
                        </a:rPr>
                        <a:t>有标签</a:t>
                      </a:r>
                    </a:p>
                  </a:txBody>
                  <a:tcPr/>
                </a:tc>
                <a:tc>
                  <a:txBody>
                    <a:bodyPr/>
                    <a:lstStyle/>
                    <a:p>
                      <a:pPr marL="0" algn="ctr" defTabSz="914400" rtl="0" eaLnBrk="1" latinLnBrk="0" hangingPunct="1"/>
                      <a:r>
                        <a:rPr kumimoji="0" lang="zh-CN" altLang="en-US" sz="1600" b="0" i="0" u="none" strike="noStrike" kern="1200" cap="none" spc="0" normalizeH="0" baseline="0" dirty="0">
                          <a:ln>
                            <a:noFill/>
                          </a:ln>
                          <a:solidFill>
                            <a:schemeClr val="accent1">
                              <a:lumMod val="75000"/>
                            </a:schemeClr>
                          </a:solidFill>
                          <a:effectLst/>
                          <a:uLnTx/>
                          <a:uFillTx/>
                          <a:latin typeface="方正正粗黑_GBK" panose="02000500000000000000" charset="-122"/>
                          <a:ea typeface="方正正粗黑_GBK" panose="02000500000000000000" charset="-122"/>
                        </a:rPr>
                        <a:t>判别函数</a:t>
                      </a:r>
                    </a:p>
                  </a:txBody>
                  <a:tcPr/>
                </a:tc>
                <a:extLst>
                  <a:ext uri="{0D108BD9-81ED-4DB2-BD59-A6C34878D82A}">
                    <a16:rowId xmlns:a16="http://schemas.microsoft.com/office/drawing/2014/main" val="112284033"/>
                  </a:ext>
                </a:extLst>
              </a:tr>
            </a:tbl>
          </a:graphicData>
        </a:graphic>
      </p:graphicFrame>
      <p:pic>
        <p:nvPicPr>
          <p:cNvPr id="1026" name="Picture 2">
            <a:extLst>
              <a:ext uri="{FF2B5EF4-FFF2-40B4-BE49-F238E27FC236}">
                <a16:creationId xmlns:a16="http://schemas.microsoft.com/office/drawing/2014/main" id="{8859CE26-5193-1B28-C2C3-26DCC341FC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8257" y="3423022"/>
            <a:ext cx="6715485" cy="2507814"/>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a:extLst>
              <a:ext uri="{FF2B5EF4-FFF2-40B4-BE49-F238E27FC236}">
                <a16:creationId xmlns:a16="http://schemas.microsoft.com/office/drawing/2014/main" id="{872A2038-FBA7-A174-2583-F66858CFA1BA}"/>
              </a:ext>
            </a:extLst>
          </p:cNvPr>
          <p:cNvSpPr txBox="1"/>
          <p:nvPr/>
        </p:nvSpPr>
        <p:spPr>
          <a:xfrm>
            <a:off x="1451215" y="5046826"/>
            <a:ext cx="1161570" cy="369332"/>
          </a:xfrm>
          <a:prstGeom prst="rect">
            <a:avLst/>
          </a:prstGeom>
          <a:noFill/>
        </p:spPr>
        <p:txBody>
          <a:bodyPr wrap="square" rtlCol="0">
            <a:spAutoFit/>
          </a:bodyPr>
          <a:lstStyle/>
          <a:p>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质心模型</a:t>
            </a:r>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p:txBody>
      </p:sp>
      <p:sp>
        <p:nvSpPr>
          <p:cNvPr id="7" name="文本框 6">
            <a:extLst>
              <a:ext uri="{FF2B5EF4-FFF2-40B4-BE49-F238E27FC236}">
                <a16:creationId xmlns:a16="http://schemas.microsoft.com/office/drawing/2014/main" id="{457D9DF8-82BF-2570-9376-B1D5C21CA6BB}"/>
              </a:ext>
            </a:extLst>
          </p:cNvPr>
          <p:cNvSpPr txBox="1"/>
          <p:nvPr/>
        </p:nvSpPr>
        <p:spPr>
          <a:xfrm>
            <a:off x="1451215" y="3941653"/>
            <a:ext cx="1161570" cy="369332"/>
          </a:xfrm>
          <a:prstGeom prst="rect">
            <a:avLst/>
          </a:prstGeom>
          <a:noFill/>
        </p:spPr>
        <p:txBody>
          <a:bodyPr wrap="square" rtlCol="0">
            <a:spAutoFit/>
          </a:bodyPr>
          <a:lstStyle/>
          <a:p>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密度模型</a:t>
            </a:r>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p:txBody>
      </p:sp>
      <p:sp>
        <p:nvSpPr>
          <p:cNvPr id="8" name="文本框 7">
            <a:extLst>
              <a:ext uri="{FF2B5EF4-FFF2-40B4-BE49-F238E27FC236}">
                <a16:creationId xmlns:a16="http://schemas.microsoft.com/office/drawing/2014/main" id="{93DF1FC3-BF7E-5ADF-28CD-E6235957768D}"/>
              </a:ext>
            </a:extLst>
          </p:cNvPr>
          <p:cNvSpPr txBox="1"/>
          <p:nvPr/>
        </p:nvSpPr>
        <p:spPr>
          <a:xfrm>
            <a:off x="9579214" y="5046826"/>
            <a:ext cx="1161570" cy="369332"/>
          </a:xfrm>
          <a:prstGeom prst="rect">
            <a:avLst/>
          </a:prstGeom>
          <a:noFill/>
        </p:spPr>
        <p:txBody>
          <a:bodyPr wrap="square" rtlCol="0">
            <a:spAutoFit/>
          </a:bodyPr>
          <a:lstStyle/>
          <a:p>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球状聚类</a:t>
            </a:r>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p:txBody>
      </p:sp>
      <p:sp>
        <p:nvSpPr>
          <p:cNvPr id="9" name="文本框 8">
            <a:extLst>
              <a:ext uri="{FF2B5EF4-FFF2-40B4-BE49-F238E27FC236}">
                <a16:creationId xmlns:a16="http://schemas.microsoft.com/office/drawing/2014/main" id="{169C446C-FA71-27DC-119F-E34439BB5731}"/>
              </a:ext>
            </a:extLst>
          </p:cNvPr>
          <p:cNvSpPr txBox="1"/>
          <p:nvPr/>
        </p:nvSpPr>
        <p:spPr>
          <a:xfrm>
            <a:off x="9579214" y="3941653"/>
            <a:ext cx="1161570" cy="369332"/>
          </a:xfrm>
          <a:prstGeom prst="rect">
            <a:avLst/>
          </a:prstGeom>
          <a:noFill/>
        </p:spPr>
        <p:txBody>
          <a:bodyPr wrap="square" rtlCol="0">
            <a:spAutoFit/>
          </a:bodyPr>
          <a:lstStyle/>
          <a:p>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任意形状</a:t>
            </a:r>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p:txBody>
      </p:sp>
      <p:sp>
        <p:nvSpPr>
          <p:cNvPr id="11" name="文本框 10">
            <a:extLst>
              <a:ext uri="{FF2B5EF4-FFF2-40B4-BE49-F238E27FC236}">
                <a16:creationId xmlns:a16="http://schemas.microsoft.com/office/drawing/2014/main" id="{E8D0A039-C442-75E8-502F-35DCF340F317}"/>
              </a:ext>
            </a:extLst>
          </p:cNvPr>
          <p:cNvSpPr txBox="1"/>
          <p:nvPr/>
        </p:nvSpPr>
        <p:spPr>
          <a:xfrm>
            <a:off x="11142088" y="5781047"/>
            <a:ext cx="413377" cy="230832"/>
          </a:xfrm>
          <a:prstGeom prst="rect">
            <a:avLst/>
          </a:prstGeom>
          <a:noFill/>
        </p:spPr>
        <p:txBody>
          <a:bodyPr wrap="square" rtlCol="0">
            <a:spAutoFit/>
          </a:bodyPr>
          <a:lstStyle/>
          <a:p>
            <a:pPr algn="ctr"/>
            <a:r>
              <a:rPr lang="en-US" altLang="zh-CN"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18</a:t>
            </a:r>
            <a:endParaRPr lang="zh-CN" altLang="en-US"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p:spTree>
    <p:extLst>
      <p:ext uri="{BB962C8B-B14F-4D97-AF65-F5344CB8AC3E}">
        <p14:creationId xmlns:p14="http://schemas.microsoft.com/office/powerpoint/2010/main" val="929153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563794" y="883371"/>
            <a:ext cx="5064412" cy="584775"/>
          </a:xfrm>
          <a:prstGeom prst="rect">
            <a:avLst/>
          </a:prstGeom>
          <a:noFill/>
        </p:spPr>
        <p:txBody>
          <a:bodyPr wrap="square" rtlCol="0">
            <a:spAutoFit/>
          </a:bodyPr>
          <a:lstStyle/>
          <a:p>
            <a:pPr algn="ctr"/>
            <a:r>
              <a:rPr lang="en-US" altLang="zh-CN"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DBSCAN</a:t>
            </a:r>
            <a:r>
              <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算法</a:t>
            </a:r>
            <a:endPar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endParaRPr>
          </a:p>
        </p:txBody>
      </p:sp>
      <p:sp>
        <p:nvSpPr>
          <p:cNvPr id="2" name="圆角矩形 1"/>
          <p:cNvSpPr/>
          <p:nvPr/>
        </p:nvSpPr>
        <p:spPr>
          <a:xfrm>
            <a:off x="748983" y="1718310"/>
            <a:ext cx="10694035" cy="4618355"/>
          </a:xfrm>
          <a:prstGeom prst="roundRect">
            <a:avLst>
              <a:gd name="adj" fmla="val 4468"/>
            </a:avLst>
          </a:prstGeom>
          <a:solidFill>
            <a:schemeClr val="bg1">
              <a:alpha val="7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0" name="图片 9" descr="地图&#10;&#10;中度可信度">
            <a:extLst>
              <a:ext uri="{FF2B5EF4-FFF2-40B4-BE49-F238E27FC236}">
                <a16:creationId xmlns:a16="http://schemas.microsoft.com/office/drawing/2014/main" id="{9D25CD2B-726C-23B4-FBB1-9D7E47EF420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745215" y="2325976"/>
            <a:ext cx="3372364" cy="3403021"/>
          </a:xfrm>
          <a:prstGeom prst="rect">
            <a:avLst/>
          </a:prstGeom>
        </p:spPr>
      </p:pic>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0F5D8E91-B5DF-F5A1-A429-600D9B822846}"/>
                  </a:ext>
                </a:extLst>
              </p:cNvPr>
              <p:cNvSpPr txBox="1"/>
              <p:nvPr/>
            </p:nvSpPr>
            <p:spPr>
              <a:xfrm>
                <a:off x="1154910" y="2187082"/>
                <a:ext cx="10228135" cy="1477328"/>
              </a:xfrm>
              <a:prstGeom prst="rect">
                <a:avLst/>
              </a:prstGeom>
              <a:noFill/>
            </p:spPr>
            <p:txBody>
              <a:bodyPr wrap="square" rtlCol="0">
                <a:spAutoFit/>
              </a:bodyPr>
              <a:lstStyle/>
              <a:p>
                <a:r>
                  <a:rPr lang="zh-CN" altLang="en-US" dirty="0">
                    <a:solidFill>
                      <a:srgbClr val="002D6D"/>
                    </a:solidFill>
                    <a:latin typeface="方正正粗黑_GBK" panose="02000500000000000000" charset="-122"/>
                    <a:ea typeface="方正正粗黑_GBK" panose="02000500000000000000" charset="-122"/>
                    <a:sym typeface="+mn-ea"/>
                  </a:rPr>
                  <a:t>输入参数：</a:t>
                </a:r>
                <a:r>
                  <a:rPr lang="en-US" altLang="zh-CN" dirty="0">
                    <a:solidFill>
                      <a:srgbClr val="002D6D"/>
                    </a:solidFill>
                    <a:latin typeface="方正正粗黑_GBK" panose="02000500000000000000" charset="-122"/>
                    <a:ea typeface="方正正粗黑_GBK" panose="02000500000000000000" charset="-122"/>
                    <a:sym typeface="+mn-ea"/>
                  </a:rPr>
                  <a:t> </a:t>
                </a:r>
                <a14:m>
                  <m:oMath xmlns:m="http://schemas.openxmlformats.org/officeDocument/2006/math">
                    <m:r>
                      <a:rPr lang="en-US" altLang="zh-CN">
                        <a:solidFill>
                          <a:srgbClr val="002D6D"/>
                        </a:solidFill>
                        <a:latin typeface="Cambria Math" panose="02040503050406030204" pitchFamily="18" charset="0"/>
                        <a:ea typeface="方正正粗黑_GBK" panose="02000500000000000000" charset="-122"/>
                        <a:sym typeface="+mn-ea"/>
                      </a:rPr>
                      <m:t>𝛼</m:t>
                    </m:r>
                  </m:oMath>
                </a14:m>
                <a:r>
                  <a:rPr lang="en-US" altLang="zh-CN" dirty="0">
                    <a:solidFill>
                      <a:srgbClr val="002D6D"/>
                    </a:solidFill>
                    <a:latin typeface="方正正粗黑_GBK" panose="02000500000000000000" charset="-122"/>
                    <a:ea typeface="方正正粗黑_GBK" panose="02000500000000000000" charset="-122"/>
                    <a:sym typeface="+mn-ea"/>
                  </a:rPr>
                  <a:t>, </a:t>
                </a:r>
                <a:r>
                  <a:rPr lang="en-US" altLang="zh-CN" dirty="0" err="1">
                    <a:solidFill>
                      <a:srgbClr val="002D6D"/>
                    </a:solidFill>
                    <a:latin typeface="方正正粗黑_GBK" panose="02000500000000000000" charset="-122"/>
                    <a:ea typeface="方正正粗黑_GBK" panose="02000500000000000000" charset="-122"/>
                    <a:sym typeface="+mn-ea"/>
                  </a:rPr>
                  <a:t>MinPts</a:t>
                </a:r>
                <a:endParaRPr lang="en-US" altLang="zh-CN" dirty="0">
                  <a:solidFill>
                    <a:srgbClr val="002D6D"/>
                  </a:solidFill>
                  <a:latin typeface="方正正粗黑_GBK" panose="02000500000000000000" charset="-122"/>
                  <a:ea typeface="方正正粗黑_GBK" panose="02000500000000000000" charset="-122"/>
                  <a:sym typeface="+mn-ea"/>
                </a:endParaRPr>
              </a:p>
              <a:p>
                <a:endParaRPr lang="en-US" altLang="zh-CN" dirty="0">
                  <a:solidFill>
                    <a:srgbClr val="002D6D"/>
                  </a:solidFill>
                  <a:latin typeface="方正正粗黑_GBK" panose="02000500000000000000" charset="-122"/>
                  <a:ea typeface="方正正粗黑_GBK" panose="02000500000000000000" charset="-122"/>
                  <a:sym typeface="+mn-ea"/>
                </a:endParaRPr>
              </a:p>
              <a:p>
                <a:r>
                  <a:rPr lang="en-US" altLang="zh-CN" dirty="0">
                    <a:solidFill>
                      <a:srgbClr val="002D6D"/>
                    </a:solidFill>
                    <a:latin typeface="方正正粗黑_GBK" panose="02000500000000000000" charset="-122"/>
                    <a:ea typeface="方正正粗黑_GBK" panose="02000500000000000000" charset="-122"/>
                    <a:sym typeface="+mn-ea"/>
                  </a:rPr>
                  <a:t>·</a:t>
                </a:r>
                <a:r>
                  <a:rPr lang="zh-CN" altLang="en-US" dirty="0">
                    <a:solidFill>
                      <a:srgbClr val="002D6D"/>
                    </a:solidFill>
                    <a:latin typeface="方正正粗黑_GBK" panose="02000500000000000000" charset="-122"/>
                    <a:ea typeface="方正正粗黑_GBK" panose="02000500000000000000" charset="-122"/>
                    <a:sym typeface="+mn-ea"/>
                  </a:rPr>
                  <a:t>如果一个点的半径</a:t>
                </a:r>
                <a14:m>
                  <m:oMath xmlns:m="http://schemas.openxmlformats.org/officeDocument/2006/math">
                    <m:r>
                      <a:rPr lang="en-US" altLang="zh-CN">
                        <a:solidFill>
                          <a:srgbClr val="002D6D"/>
                        </a:solidFill>
                        <a:latin typeface="Cambria Math" panose="02040503050406030204" pitchFamily="18" charset="0"/>
                        <a:ea typeface="方正正粗黑_GBK" panose="02000500000000000000" charset="-122"/>
                        <a:sym typeface="+mn-ea"/>
                      </a:rPr>
                      <m:t>𝛼</m:t>
                    </m:r>
                  </m:oMath>
                </a14:m>
                <a:r>
                  <a:rPr lang="zh-CN" altLang="en-US" dirty="0">
                    <a:solidFill>
                      <a:srgbClr val="002D6D"/>
                    </a:solidFill>
                    <a:latin typeface="方正正粗黑_GBK" panose="02000500000000000000" charset="-122"/>
                    <a:ea typeface="方正正粗黑_GBK" panose="02000500000000000000" charset="-122"/>
                    <a:sym typeface="+mn-ea"/>
                  </a:rPr>
                  <a:t>内有至少</a:t>
                </a:r>
                <a:r>
                  <a:rPr lang="en-US" altLang="zh-CN" dirty="0" err="1">
                    <a:solidFill>
                      <a:srgbClr val="002D6D"/>
                    </a:solidFill>
                    <a:latin typeface="方正正粗黑_GBK" panose="02000500000000000000" charset="-122"/>
                    <a:ea typeface="方正正粗黑_GBK" panose="02000500000000000000" charset="-122"/>
                    <a:sym typeface="+mn-ea"/>
                  </a:rPr>
                  <a:t>MinPts</a:t>
                </a:r>
                <a:r>
                  <a:rPr lang="zh-CN" altLang="en-US" dirty="0">
                    <a:solidFill>
                      <a:srgbClr val="002D6D"/>
                    </a:solidFill>
                    <a:latin typeface="方正正粗黑_GBK" panose="02000500000000000000" charset="-122"/>
                    <a:ea typeface="方正正粗黑_GBK" panose="02000500000000000000" charset="-122"/>
                    <a:sym typeface="+mn-ea"/>
                  </a:rPr>
                  <a:t>个点，则该点为密点</a:t>
                </a:r>
                <a:endParaRPr lang="en-US" altLang="zh-CN" dirty="0">
                  <a:solidFill>
                    <a:srgbClr val="002D6D"/>
                  </a:solidFill>
                  <a:latin typeface="方正正粗黑_GBK" panose="02000500000000000000" charset="-122"/>
                  <a:ea typeface="方正正粗黑_GBK" panose="02000500000000000000" charset="-122"/>
                  <a:sym typeface="+mn-ea"/>
                </a:endParaRPr>
              </a:p>
              <a:p>
                <a:r>
                  <a:rPr lang="en-US" altLang="zh-CN" dirty="0">
                    <a:solidFill>
                      <a:srgbClr val="002D6D"/>
                    </a:solidFill>
                    <a:latin typeface="方正正粗黑_GBK" panose="02000500000000000000" charset="-122"/>
                    <a:ea typeface="方正正粗黑_GBK" panose="02000500000000000000" charset="-122"/>
                    <a:sym typeface="+mn-ea"/>
                  </a:rPr>
                  <a:t>·</a:t>
                </a:r>
                <a:r>
                  <a:rPr lang="zh-CN" altLang="en-US" dirty="0">
                    <a:solidFill>
                      <a:srgbClr val="002D6D"/>
                    </a:solidFill>
                    <a:latin typeface="方正正粗黑_GBK" panose="02000500000000000000" charset="-122"/>
                    <a:ea typeface="方正正粗黑_GBK" panose="02000500000000000000" charset="-122"/>
                    <a:sym typeface="+mn-ea"/>
                  </a:rPr>
                  <a:t>两个密点如果距离小于</a:t>
                </a:r>
                <a14:m>
                  <m:oMath xmlns:m="http://schemas.openxmlformats.org/officeDocument/2006/math">
                    <m:r>
                      <a:rPr lang="en-US" altLang="zh-CN" smtClean="0">
                        <a:solidFill>
                          <a:srgbClr val="002D6D"/>
                        </a:solidFill>
                        <a:latin typeface="Cambria Math" panose="02040503050406030204" pitchFamily="18" charset="0"/>
                        <a:ea typeface="方正正粗黑_GBK" panose="02000500000000000000" charset="-122"/>
                        <a:sym typeface="+mn-ea"/>
                      </a:rPr>
                      <m:t>𝛼</m:t>
                    </m:r>
                  </m:oMath>
                </a14:m>
                <a:r>
                  <a:rPr lang="zh-CN" altLang="en-US" dirty="0">
                    <a:solidFill>
                      <a:srgbClr val="002D6D"/>
                    </a:solidFill>
                    <a:latin typeface="方正正粗黑_GBK" panose="02000500000000000000" charset="-122"/>
                    <a:ea typeface="方正正粗黑_GBK" panose="02000500000000000000" charset="-122"/>
                    <a:sym typeface="+mn-ea"/>
                  </a:rPr>
                  <a:t>，则可以互达</a:t>
                </a:r>
                <a:endParaRPr lang="en-US" altLang="zh-CN" dirty="0">
                  <a:solidFill>
                    <a:srgbClr val="002D6D"/>
                  </a:solidFill>
                  <a:latin typeface="方正正粗黑_GBK" panose="02000500000000000000" charset="-122"/>
                  <a:ea typeface="方正正粗黑_GBK" panose="02000500000000000000" charset="-122"/>
                  <a:sym typeface="+mn-ea"/>
                </a:endParaRPr>
              </a:p>
              <a:p>
                <a:r>
                  <a:rPr lang="en-US" altLang="zh-CN" dirty="0">
                    <a:solidFill>
                      <a:srgbClr val="002D6D"/>
                    </a:solidFill>
                    <a:latin typeface="方正正粗黑_GBK" panose="02000500000000000000" charset="-122"/>
                    <a:ea typeface="方正正粗黑_GBK" panose="02000500000000000000" charset="-122"/>
                    <a:sym typeface="+mn-ea"/>
                  </a:rPr>
                  <a:t>·</a:t>
                </a:r>
                <a:r>
                  <a:rPr lang="zh-CN" altLang="en-US" dirty="0">
                    <a:solidFill>
                      <a:srgbClr val="002D6D"/>
                    </a:solidFill>
                    <a:latin typeface="方正正粗黑_GBK" panose="02000500000000000000" charset="-122"/>
                    <a:ea typeface="方正正粗黑_GBK" panose="02000500000000000000" charset="-122"/>
                    <a:sym typeface="+mn-ea"/>
                  </a:rPr>
                  <a:t>一个聚类从一个密点出发，包含所有可以达到的点</a:t>
                </a:r>
                <a:endParaRPr lang="en-US" altLang="zh-CN" dirty="0">
                  <a:solidFill>
                    <a:srgbClr val="002D6D"/>
                  </a:solidFill>
                  <a:latin typeface="方正正粗黑_GBK" panose="02000500000000000000" charset="-122"/>
                  <a:ea typeface="方正正粗黑_GBK" panose="02000500000000000000" charset="-122"/>
                  <a:sym typeface="+mn-ea"/>
                </a:endParaRPr>
              </a:p>
            </p:txBody>
          </p:sp>
        </mc:Choice>
        <mc:Fallback xmlns="">
          <p:sp>
            <p:nvSpPr>
              <p:cNvPr id="12" name="文本框 11">
                <a:extLst>
                  <a:ext uri="{FF2B5EF4-FFF2-40B4-BE49-F238E27FC236}">
                    <a16:creationId xmlns:a16="http://schemas.microsoft.com/office/drawing/2014/main" id="{0F5D8E91-B5DF-F5A1-A429-600D9B822846}"/>
                  </a:ext>
                </a:extLst>
              </p:cNvPr>
              <p:cNvSpPr txBox="1">
                <a:spLocks noRot="1" noChangeAspect="1" noMove="1" noResize="1" noEditPoints="1" noAdjustHandles="1" noChangeArrowheads="1" noChangeShapeType="1" noTextEdit="1"/>
              </p:cNvSpPr>
              <p:nvPr/>
            </p:nvSpPr>
            <p:spPr>
              <a:xfrm>
                <a:off x="1154910" y="2187082"/>
                <a:ext cx="10228135" cy="1477328"/>
              </a:xfrm>
              <a:prstGeom prst="rect">
                <a:avLst/>
              </a:prstGeom>
              <a:blipFill>
                <a:blip r:embed="rId5"/>
                <a:stretch>
                  <a:fillRect l="-477" t="-2479" b="-5785"/>
                </a:stretch>
              </a:blipFill>
            </p:spPr>
            <p:txBody>
              <a:bodyPr/>
              <a:lstStyle/>
              <a:p>
                <a:r>
                  <a:rPr lang="zh-CN" altLang="en-US">
                    <a:noFill/>
                  </a:rPr>
                  <a:t> </a:t>
                </a:r>
              </a:p>
            </p:txBody>
          </p:sp>
        </mc:Fallback>
      </mc:AlternateContent>
      <p:sp>
        <p:nvSpPr>
          <p:cNvPr id="14" name="文本框 13">
            <a:extLst>
              <a:ext uri="{FF2B5EF4-FFF2-40B4-BE49-F238E27FC236}">
                <a16:creationId xmlns:a16="http://schemas.microsoft.com/office/drawing/2014/main" id="{D9784C9B-13BA-44E1-6634-0571FC76BA65}"/>
              </a:ext>
            </a:extLst>
          </p:cNvPr>
          <p:cNvSpPr txBox="1"/>
          <p:nvPr/>
        </p:nvSpPr>
        <p:spPr>
          <a:xfrm>
            <a:off x="11142088" y="5781047"/>
            <a:ext cx="413377" cy="230832"/>
          </a:xfrm>
          <a:prstGeom prst="rect">
            <a:avLst/>
          </a:prstGeom>
          <a:noFill/>
        </p:spPr>
        <p:txBody>
          <a:bodyPr wrap="square" rtlCol="0">
            <a:spAutoFit/>
          </a:bodyPr>
          <a:lstStyle/>
          <a:p>
            <a:pPr algn="ctr"/>
            <a:r>
              <a:rPr lang="en-US" altLang="zh-CN"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19</a:t>
            </a:r>
            <a:endParaRPr lang="zh-CN" altLang="en-US"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p:spTree>
    <p:extLst>
      <p:ext uri="{BB962C8B-B14F-4D97-AF65-F5344CB8AC3E}">
        <p14:creationId xmlns:p14="http://schemas.microsoft.com/office/powerpoint/2010/main" val="4040964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563794" y="883371"/>
            <a:ext cx="5064412" cy="584775"/>
          </a:xfrm>
          <a:prstGeom prst="rect">
            <a:avLst/>
          </a:prstGeom>
          <a:noFill/>
        </p:spPr>
        <p:txBody>
          <a:bodyPr wrap="square" rtlCol="0">
            <a:spAutoFit/>
          </a:bodyPr>
          <a:lstStyle/>
          <a:p>
            <a:pPr algn="ctr"/>
            <a:r>
              <a:rPr lang="en-US" altLang="zh-CN"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DBSCAN</a:t>
            </a:r>
            <a:r>
              <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算法</a:t>
            </a:r>
            <a:endPar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endParaRPr>
          </a:p>
        </p:txBody>
      </p:sp>
      <p:sp>
        <p:nvSpPr>
          <p:cNvPr id="2" name="圆角矩形 1"/>
          <p:cNvSpPr/>
          <p:nvPr/>
        </p:nvSpPr>
        <p:spPr>
          <a:xfrm>
            <a:off x="748983" y="1718310"/>
            <a:ext cx="10694035" cy="4618355"/>
          </a:xfrm>
          <a:prstGeom prst="roundRect">
            <a:avLst>
              <a:gd name="adj" fmla="val 4468"/>
            </a:avLst>
          </a:prstGeom>
          <a:solidFill>
            <a:schemeClr val="bg1">
              <a:alpha val="7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0" name="图片 9" descr="地图&#10;&#10;中度可信度">
            <a:extLst>
              <a:ext uri="{FF2B5EF4-FFF2-40B4-BE49-F238E27FC236}">
                <a16:creationId xmlns:a16="http://schemas.microsoft.com/office/drawing/2014/main" id="{9D25CD2B-726C-23B4-FBB1-9D7E47EF420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745215" y="2325976"/>
            <a:ext cx="3372364" cy="3403021"/>
          </a:xfrm>
          <a:prstGeom prst="rect">
            <a:avLst/>
          </a:prstGeom>
        </p:spPr>
      </p:pic>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0F5D8E91-B5DF-F5A1-A429-600D9B822846}"/>
                  </a:ext>
                </a:extLst>
              </p:cNvPr>
              <p:cNvSpPr txBox="1"/>
              <p:nvPr/>
            </p:nvSpPr>
            <p:spPr>
              <a:xfrm>
                <a:off x="1154910" y="2187082"/>
                <a:ext cx="10228135" cy="1477328"/>
              </a:xfrm>
              <a:prstGeom prst="rect">
                <a:avLst/>
              </a:prstGeom>
              <a:noFill/>
            </p:spPr>
            <p:txBody>
              <a:bodyPr wrap="square" rtlCol="0">
                <a:spAutoFit/>
              </a:bodyPr>
              <a:lstStyle/>
              <a:p>
                <a:r>
                  <a:rPr lang="zh-CN" altLang="en-US" dirty="0">
                    <a:solidFill>
                      <a:srgbClr val="002D6D"/>
                    </a:solidFill>
                    <a:latin typeface="方正正粗黑_GBK" panose="02000500000000000000" charset="-122"/>
                    <a:ea typeface="方正正粗黑_GBK" panose="02000500000000000000" charset="-122"/>
                    <a:sym typeface="+mn-ea"/>
                  </a:rPr>
                  <a:t>输入参数：</a:t>
                </a:r>
                <a:r>
                  <a:rPr lang="en-US" altLang="zh-CN" dirty="0">
                    <a:solidFill>
                      <a:srgbClr val="002D6D"/>
                    </a:solidFill>
                    <a:latin typeface="方正正粗黑_GBK" panose="02000500000000000000" charset="-122"/>
                    <a:ea typeface="方正正粗黑_GBK" panose="02000500000000000000" charset="-122"/>
                    <a:sym typeface="+mn-ea"/>
                  </a:rPr>
                  <a:t> </a:t>
                </a:r>
                <a14:m>
                  <m:oMath xmlns:m="http://schemas.openxmlformats.org/officeDocument/2006/math">
                    <m:r>
                      <a:rPr lang="en-US" altLang="zh-CN">
                        <a:solidFill>
                          <a:srgbClr val="002D6D"/>
                        </a:solidFill>
                        <a:latin typeface="Cambria Math" panose="02040503050406030204" pitchFamily="18" charset="0"/>
                        <a:ea typeface="方正正粗黑_GBK" panose="02000500000000000000" charset="-122"/>
                        <a:sym typeface="+mn-ea"/>
                      </a:rPr>
                      <m:t>𝛼</m:t>
                    </m:r>
                  </m:oMath>
                </a14:m>
                <a:r>
                  <a:rPr lang="en-US" altLang="zh-CN" dirty="0">
                    <a:solidFill>
                      <a:srgbClr val="002D6D"/>
                    </a:solidFill>
                    <a:latin typeface="方正正粗黑_GBK" panose="02000500000000000000" charset="-122"/>
                    <a:ea typeface="方正正粗黑_GBK" panose="02000500000000000000" charset="-122"/>
                    <a:sym typeface="+mn-ea"/>
                  </a:rPr>
                  <a:t>, </a:t>
                </a:r>
                <a:r>
                  <a:rPr lang="en-US" altLang="zh-CN" dirty="0" err="1">
                    <a:solidFill>
                      <a:srgbClr val="002D6D"/>
                    </a:solidFill>
                    <a:latin typeface="方正正粗黑_GBK" panose="02000500000000000000" charset="-122"/>
                    <a:ea typeface="方正正粗黑_GBK" panose="02000500000000000000" charset="-122"/>
                    <a:sym typeface="+mn-ea"/>
                  </a:rPr>
                  <a:t>MinPts</a:t>
                </a:r>
                <a:endParaRPr lang="en-US" altLang="zh-CN" dirty="0">
                  <a:solidFill>
                    <a:srgbClr val="002D6D"/>
                  </a:solidFill>
                  <a:latin typeface="方正正粗黑_GBK" panose="02000500000000000000" charset="-122"/>
                  <a:ea typeface="方正正粗黑_GBK" panose="02000500000000000000" charset="-122"/>
                  <a:sym typeface="+mn-ea"/>
                </a:endParaRPr>
              </a:p>
              <a:p>
                <a:endParaRPr lang="en-US" altLang="zh-CN" dirty="0">
                  <a:solidFill>
                    <a:srgbClr val="002D6D"/>
                  </a:solidFill>
                  <a:latin typeface="方正正粗黑_GBK" panose="02000500000000000000" charset="-122"/>
                  <a:ea typeface="方正正粗黑_GBK" panose="02000500000000000000" charset="-122"/>
                  <a:sym typeface="+mn-ea"/>
                </a:endParaRPr>
              </a:p>
              <a:p>
                <a:r>
                  <a:rPr lang="en-US" altLang="zh-CN" dirty="0">
                    <a:solidFill>
                      <a:srgbClr val="002D6D"/>
                    </a:solidFill>
                    <a:latin typeface="方正正粗黑_GBK" panose="02000500000000000000" charset="-122"/>
                    <a:ea typeface="方正正粗黑_GBK" panose="02000500000000000000" charset="-122"/>
                    <a:sym typeface="+mn-ea"/>
                  </a:rPr>
                  <a:t>·</a:t>
                </a:r>
                <a:r>
                  <a:rPr lang="zh-CN" altLang="en-US" dirty="0">
                    <a:solidFill>
                      <a:srgbClr val="002D6D"/>
                    </a:solidFill>
                    <a:latin typeface="方正正粗黑_GBK" panose="02000500000000000000" charset="-122"/>
                    <a:ea typeface="方正正粗黑_GBK" panose="02000500000000000000" charset="-122"/>
                    <a:sym typeface="+mn-ea"/>
                  </a:rPr>
                  <a:t>如果一个点的半径</a:t>
                </a:r>
                <a14:m>
                  <m:oMath xmlns:m="http://schemas.openxmlformats.org/officeDocument/2006/math">
                    <m:r>
                      <a:rPr lang="en-US" altLang="zh-CN">
                        <a:solidFill>
                          <a:srgbClr val="002D6D"/>
                        </a:solidFill>
                        <a:latin typeface="Cambria Math" panose="02040503050406030204" pitchFamily="18" charset="0"/>
                        <a:ea typeface="方正正粗黑_GBK" panose="02000500000000000000" charset="-122"/>
                        <a:sym typeface="+mn-ea"/>
                      </a:rPr>
                      <m:t>𝛼</m:t>
                    </m:r>
                  </m:oMath>
                </a14:m>
                <a:r>
                  <a:rPr lang="zh-CN" altLang="en-US" dirty="0">
                    <a:solidFill>
                      <a:srgbClr val="002D6D"/>
                    </a:solidFill>
                    <a:latin typeface="方正正粗黑_GBK" panose="02000500000000000000" charset="-122"/>
                    <a:ea typeface="方正正粗黑_GBK" panose="02000500000000000000" charset="-122"/>
                    <a:sym typeface="+mn-ea"/>
                  </a:rPr>
                  <a:t>内有至少</a:t>
                </a:r>
                <a:r>
                  <a:rPr lang="en-US" altLang="zh-CN" dirty="0" err="1">
                    <a:solidFill>
                      <a:srgbClr val="002D6D"/>
                    </a:solidFill>
                    <a:latin typeface="方正正粗黑_GBK" panose="02000500000000000000" charset="-122"/>
                    <a:ea typeface="方正正粗黑_GBK" panose="02000500000000000000" charset="-122"/>
                    <a:sym typeface="+mn-ea"/>
                  </a:rPr>
                  <a:t>MinPts</a:t>
                </a:r>
                <a:r>
                  <a:rPr lang="zh-CN" altLang="en-US" dirty="0">
                    <a:solidFill>
                      <a:srgbClr val="002D6D"/>
                    </a:solidFill>
                    <a:latin typeface="方正正粗黑_GBK" panose="02000500000000000000" charset="-122"/>
                    <a:ea typeface="方正正粗黑_GBK" panose="02000500000000000000" charset="-122"/>
                    <a:sym typeface="+mn-ea"/>
                  </a:rPr>
                  <a:t>个点，则该点为密点</a:t>
                </a:r>
                <a:endParaRPr lang="en-US" altLang="zh-CN" dirty="0">
                  <a:solidFill>
                    <a:srgbClr val="002D6D"/>
                  </a:solidFill>
                  <a:latin typeface="方正正粗黑_GBK" panose="02000500000000000000" charset="-122"/>
                  <a:ea typeface="方正正粗黑_GBK" panose="02000500000000000000" charset="-122"/>
                  <a:sym typeface="+mn-ea"/>
                </a:endParaRPr>
              </a:p>
              <a:p>
                <a:r>
                  <a:rPr lang="en-US" altLang="zh-CN" dirty="0">
                    <a:solidFill>
                      <a:srgbClr val="002D6D"/>
                    </a:solidFill>
                    <a:latin typeface="方正正粗黑_GBK" panose="02000500000000000000" charset="-122"/>
                    <a:ea typeface="方正正粗黑_GBK" panose="02000500000000000000" charset="-122"/>
                    <a:sym typeface="+mn-ea"/>
                  </a:rPr>
                  <a:t>·</a:t>
                </a:r>
                <a:r>
                  <a:rPr lang="zh-CN" altLang="en-US" dirty="0">
                    <a:solidFill>
                      <a:srgbClr val="002D6D"/>
                    </a:solidFill>
                    <a:latin typeface="方正正粗黑_GBK" panose="02000500000000000000" charset="-122"/>
                    <a:ea typeface="方正正粗黑_GBK" panose="02000500000000000000" charset="-122"/>
                    <a:sym typeface="+mn-ea"/>
                  </a:rPr>
                  <a:t>两个密点如果距离小于</a:t>
                </a:r>
                <a14:m>
                  <m:oMath xmlns:m="http://schemas.openxmlformats.org/officeDocument/2006/math">
                    <m:r>
                      <a:rPr lang="en-US" altLang="zh-CN" smtClean="0">
                        <a:solidFill>
                          <a:srgbClr val="002D6D"/>
                        </a:solidFill>
                        <a:latin typeface="Cambria Math" panose="02040503050406030204" pitchFamily="18" charset="0"/>
                        <a:ea typeface="方正正粗黑_GBK" panose="02000500000000000000" charset="-122"/>
                        <a:sym typeface="+mn-ea"/>
                      </a:rPr>
                      <m:t>𝛼</m:t>
                    </m:r>
                  </m:oMath>
                </a14:m>
                <a:r>
                  <a:rPr lang="zh-CN" altLang="en-US" dirty="0">
                    <a:solidFill>
                      <a:srgbClr val="002D6D"/>
                    </a:solidFill>
                    <a:latin typeface="方正正粗黑_GBK" panose="02000500000000000000" charset="-122"/>
                    <a:ea typeface="方正正粗黑_GBK" panose="02000500000000000000" charset="-122"/>
                    <a:sym typeface="+mn-ea"/>
                  </a:rPr>
                  <a:t>，则可以互达</a:t>
                </a:r>
                <a:endParaRPr lang="en-US" altLang="zh-CN" dirty="0">
                  <a:solidFill>
                    <a:srgbClr val="002D6D"/>
                  </a:solidFill>
                  <a:latin typeface="方正正粗黑_GBK" panose="02000500000000000000" charset="-122"/>
                  <a:ea typeface="方正正粗黑_GBK" panose="02000500000000000000" charset="-122"/>
                  <a:sym typeface="+mn-ea"/>
                </a:endParaRPr>
              </a:p>
              <a:p>
                <a:r>
                  <a:rPr lang="en-US" altLang="zh-CN" dirty="0">
                    <a:solidFill>
                      <a:srgbClr val="002D6D"/>
                    </a:solidFill>
                    <a:latin typeface="方正正粗黑_GBK" panose="02000500000000000000" charset="-122"/>
                    <a:ea typeface="方正正粗黑_GBK" panose="02000500000000000000" charset="-122"/>
                    <a:sym typeface="+mn-ea"/>
                  </a:rPr>
                  <a:t>·</a:t>
                </a:r>
                <a:r>
                  <a:rPr lang="zh-CN" altLang="en-US" dirty="0">
                    <a:solidFill>
                      <a:srgbClr val="002D6D"/>
                    </a:solidFill>
                    <a:latin typeface="方正正粗黑_GBK" panose="02000500000000000000" charset="-122"/>
                    <a:ea typeface="方正正粗黑_GBK" panose="02000500000000000000" charset="-122"/>
                    <a:sym typeface="+mn-ea"/>
                  </a:rPr>
                  <a:t>一个聚类从一个密点出发，包含所有可以达到的点</a:t>
                </a:r>
                <a:endParaRPr lang="en-US" altLang="zh-CN" dirty="0">
                  <a:solidFill>
                    <a:srgbClr val="002D6D"/>
                  </a:solidFill>
                  <a:latin typeface="方正正粗黑_GBK" panose="02000500000000000000" charset="-122"/>
                  <a:ea typeface="方正正粗黑_GBK" panose="02000500000000000000" charset="-122"/>
                  <a:sym typeface="+mn-ea"/>
                </a:endParaRPr>
              </a:p>
            </p:txBody>
          </p:sp>
        </mc:Choice>
        <mc:Fallback xmlns="">
          <p:sp>
            <p:nvSpPr>
              <p:cNvPr id="12" name="文本框 11">
                <a:extLst>
                  <a:ext uri="{FF2B5EF4-FFF2-40B4-BE49-F238E27FC236}">
                    <a16:creationId xmlns:a16="http://schemas.microsoft.com/office/drawing/2014/main" id="{0F5D8E91-B5DF-F5A1-A429-600D9B822846}"/>
                  </a:ext>
                </a:extLst>
              </p:cNvPr>
              <p:cNvSpPr txBox="1">
                <a:spLocks noRot="1" noChangeAspect="1" noMove="1" noResize="1" noEditPoints="1" noAdjustHandles="1" noChangeArrowheads="1" noChangeShapeType="1" noTextEdit="1"/>
              </p:cNvSpPr>
              <p:nvPr/>
            </p:nvSpPr>
            <p:spPr>
              <a:xfrm>
                <a:off x="1154910" y="2187082"/>
                <a:ext cx="10228135" cy="1477328"/>
              </a:xfrm>
              <a:prstGeom prst="rect">
                <a:avLst/>
              </a:prstGeom>
              <a:blipFill>
                <a:blip r:embed="rId5"/>
                <a:stretch>
                  <a:fillRect l="-477" t="-2479" b="-5785"/>
                </a:stretch>
              </a:blipFill>
            </p:spPr>
            <p:txBody>
              <a:bodyPr/>
              <a:lstStyle/>
              <a:p>
                <a:r>
                  <a:rPr lang="zh-CN" altLang="en-US">
                    <a:noFill/>
                  </a:rPr>
                  <a:t> </a:t>
                </a:r>
              </a:p>
            </p:txBody>
          </p:sp>
        </mc:Fallback>
      </mc:AlternateContent>
      <p:pic>
        <p:nvPicPr>
          <p:cNvPr id="2050" name="Picture 2">
            <a:extLst>
              <a:ext uri="{FF2B5EF4-FFF2-40B4-BE49-F238E27FC236}">
                <a16:creationId xmlns:a16="http://schemas.microsoft.com/office/drawing/2014/main" id="{D6B205C6-9DE0-E84A-F51A-E76145BD2A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4965" y="3837518"/>
            <a:ext cx="3657882" cy="2297691"/>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F8E25042-4629-DAB5-1110-D51C1E25D3A7}"/>
              </a:ext>
            </a:extLst>
          </p:cNvPr>
          <p:cNvSpPr txBox="1"/>
          <p:nvPr/>
        </p:nvSpPr>
        <p:spPr>
          <a:xfrm>
            <a:off x="11142088" y="5781047"/>
            <a:ext cx="413377" cy="230832"/>
          </a:xfrm>
          <a:prstGeom prst="rect">
            <a:avLst/>
          </a:prstGeom>
          <a:noFill/>
        </p:spPr>
        <p:txBody>
          <a:bodyPr wrap="square" rtlCol="0">
            <a:spAutoFit/>
          </a:bodyPr>
          <a:lstStyle/>
          <a:p>
            <a:pPr algn="ctr"/>
            <a:r>
              <a:rPr lang="en-US" altLang="zh-CN"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19</a:t>
            </a:r>
            <a:endParaRPr lang="zh-CN" altLang="en-US"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p:spTree>
    <p:extLst>
      <p:ext uri="{BB962C8B-B14F-4D97-AF65-F5344CB8AC3E}">
        <p14:creationId xmlns:p14="http://schemas.microsoft.com/office/powerpoint/2010/main" val="35488322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563794" y="883371"/>
            <a:ext cx="5064412" cy="584775"/>
          </a:xfrm>
          <a:prstGeom prst="rect">
            <a:avLst/>
          </a:prstGeom>
          <a:noFill/>
        </p:spPr>
        <p:txBody>
          <a:bodyPr wrap="square" rtlCol="0">
            <a:spAutoFit/>
          </a:bodyPr>
          <a:lstStyle/>
          <a:p>
            <a:pPr algn="ctr"/>
            <a:r>
              <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差分隐私</a:t>
            </a:r>
            <a:r>
              <a:rPr lang="en-US" altLang="zh-CN"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+DBSCAN</a:t>
            </a:r>
            <a:endPar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endParaRPr>
          </a:p>
        </p:txBody>
      </p:sp>
      <p:sp>
        <p:nvSpPr>
          <p:cNvPr id="2" name="圆角矩形 1"/>
          <p:cNvSpPr/>
          <p:nvPr/>
        </p:nvSpPr>
        <p:spPr>
          <a:xfrm>
            <a:off x="748983" y="1718310"/>
            <a:ext cx="10694035" cy="4618355"/>
          </a:xfrm>
          <a:prstGeom prst="roundRect">
            <a:avLst>
              <a:gd name="adj" fmla="val 4468"/>
            </a:avLst>
          </a:prstGeom>
          <a:solidFill>
            <a:schemeClr val="bg1">
              <a:alpha val="7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7C4E82BB-8DAC-CD1A-477E-898E31BB57D7}"/>
              </a:ext>
            </a:extLst>
          </p:cNvPr>
          <p:cNvPicPr>
            <a:picLocks noChangeAspect="1"/>
          </p:cNvPicPr>
          <p:nvPr/>
        </p:nvPicPr>
        <p:blipFill>
          <a:blip r:embed="rId3"/>
          <a:stretch>
            <a:fillRect/>
          </a:stretch>
        </p:blipFill>
        <p:spPr>
          <a:xfrm>
            <a:off x="1648765" y="2087753"/>
            <a:ext cx="1677674" cy="1740370"/>
          </a:xfrm>
          <a:prstGeom prst="rect">
            <a:avLst/>
          </a:prstGeom>
        </p:spPr>
      </p:pic>
      <p:pic>
        <p:nvPicPr>
          <p:cNvPr id="7" name="图片 6">
            <a:extLst>
              <a:ext uri="{FF2B5EF4-FFF2-40B4-BE49-F238E27FC236}">
                <a16:creationId xmlns:a16="http://schemas.microsoft.com/office/drawing/2014/main" id="{CDFE5F08-BCDD-0626-0F27-0421D04C31E0}"/>
              </a:ext>
            </a:extLst>
          </p:cNvPr>
          <p:cNvPicPr>
            <a:picLocks noChangeAspect="1"/>
          </p:cNvPicPr>
          <p:nvPr/>
        </p:nvPicPr>
        <p:blipFill>
          <a:blip r:embed="rId4"/>
          <a:stretch>
            <a:fillRect/>
          </a:stretch>
        </p:blipFill>
        <p:spPr>
          <a:xfrm>
            <a:off x="3502279" y="2087753"/>
            <a:ext cx="1756990" cy="1740370"/>
          </a:xfrm>
          <a:prstGeom prst="rect">
            <a:avLst/>
          </a:prstGeom>
        </p:spPr>
      </p:pic>
      <p:sp>
        <p:nvSpPr>
          <p:cNvPr id="9" name="文本框 8">
            <a:extLst>
              <a:ext uri="{FF2B5EF4-FFF2-40B4-BE49-F238E27FC236}">
                <a16:creationId xmlns:a16="http://schemas.microsoft.com/office/drawing/2014/main" id="{C54B3DF6-9953-6861-519B-7EAB18018749}"/>
              </a:ext>
            </a:extLst>
          </p:cNvPr>
          <p:cNvSpPr txBox="1"/>
          <p:nvPr/>
        </p:nvSpPr>
        <p:spPr>
          <a:xfrm>
            <a:off x="1648765" y="3923278"/>
            <a:ext cx="3610503" cy="646331"/>
          </a:xfrm>
          <a:prstGeom prst="rect">
            <a:avLst/>
          </a:prstGeom>
          <a:noFill/>
        </p:spPr>
        <p:txBody>
          <a:bodyPr wrap="square" rtlCol="0">
            <a:spAutoFit/>
          </a:bodyPr>
          <a:lstStyle/>
          <a:p>
            <a:pPr algn="ct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DBSCAN</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输出</a:t>
            </a: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pPr algn="ctr"/>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来自原数据，难以隐私化</a:t>
            </a:r>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p:txBody>
      </p:sp>
      <p:sp>
        <p:nvSpPr>
          <p:cNvPr id="13" name="文本框 12">
            <a:extLst>
              <a:ext uri="{FF2B5EF4-FFF2-40B4-BE49-F238E27FC236}">
                <a16:creationId xmlns:a16="http://schemas.microsoft.com/office/drawing/2014/main" id="{58323A9E-4278-1EA7-C6A7-07BC34BAD609}"/>
              </a:ext>
            </a:extLst>
          </p:cNvPr>
          <p:cNvSpPr txBox="1"/>
          <p:nvPr/>
        </p:nvSpPr>
        <p:spPr>
          <a:xfrm>
            <a:off x="11142088" y="5781047"/>
            <a:ext cx="413377" cy="230832"/>
          </a:xfrm>
          <a:prstGeom prst="rect">
            <a:avLst/>
          </a:prstGeom>
          <a:noFill/>
        </p:spPr>
        <p:txBody>
          <a:bodyPr wrap="square" rtlCol="0">
            <a:spAutoFit/>
          </a:bodyPr>
          <a:lstStyle/>
          <a:p>
            <a:pPr algn="ctr"/>
            <a:r>
              <a:rPr lang="en-US" altLang="zh-CN"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20</a:t>
            </a:r>
            <a:endParaRPr lang="zh-CN" altLang="en-US"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p:spTree>
    <p:extLst>
      <p:ext uri="{BB962C8B-B14F-4D97-AF65-F5344CB8AC3E}">
        <p14:creationId xmlns:p14="http://schemas.microsoft.com/office/powerpoint/2010/main" val="10428497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563794" y="883371"/>
            <a:ext cx="5064412" cy="584775"/>
          </a:xfrm>
          <a:prstGeom prst="rect">
            <a:avLst/>
          </a:prstGeom>
          <a:noFill/>
        </p:spPr>
        <p:txBody>
          <a:bodyPr wrap="square" rtlCol="0">
            <a:spAutoFit/>
          </a:bodyPr>
          <a:lstStyle/>
          <a:p>
            <a:pPr algn="ctr"/>
            <a:r>
              <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差分隐私</a:t>
            </a:r>
            <a:r>
              <a:rPr lang="en-US" altLang="zh-CN"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+DBSCAN</a:t>
            </a:r>
            <a:endPar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endParaRPr>
          </a:p>
        </p:txBody>
      </p:sp>
      <p:sp>
        <p:nvSpPr>
          <p:cNvPr id="2" name="圆角矩形 1"/>
          <p:cNvSpPr/>
          <p:nvPr/>
        </p:nvSpPr>
        <p:spPr>
          <a:xfrm>
            <a:off x="748983" y="1718310"/>
            <a:ext cx="10694035" cy="4618355"/>
          </a:xfrm>
          <a:prstGeom prst="roundRect">
            <a:avLst>
              <a:gd name="adj" fmla="val 4468"/>
            </a:avLst>
          </a:prstGeom>
          <a:solidFill>
            <a:schemeClr val="bg1">
              <a:alpha val="7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7C4E82BB-8DAC-CD1A-477E-898E31BB57D7}"/>
              </a:ext>
            </a:extLst>
          </p:cNvPr>
          <p:cNvPicPr>
            <a:picLocks noChangeAspect="1"/>
          </p:cNvPicPr>
          <p:nvPr/>
        </p:nvPicPr>
        <p:blipFill>
          <a:blip r:embed="rId3"/>
          <a:stretch>
            <a:fillRect/>
          </a:stretch>
        </p:blipFill>
        <p:spPr>
          <a:xfrm>
            <a:off x="1648765" y="2087753"/>
            <a:ext cx="1677674" cy="1740370"/>
          </a:xfrm>
          <a:prstGeom prst="rect">
            <a:avLst/>
          </a:prstGeom>
        </p:spPr>
      </p:pic>
      <p:pic>
        <p:nvPicPr>
          <p:cNvPr id="7" name="图片 6">
            <a:extLst>
              <a:ext uri="{FF2B5EF4-FFF2-40B4-BE49-F238E27FC236}">
                <a16:creationId xmlns:a16="http://schemas.microsoft.com/office/drawing/2014/main" id="{CDFE5F08-BCDD-0626-0F27-0421D04C31E0}"/>
              </a:ext>
            </a:extLst>
          </p:cNvPr>
          <p:cNvPicPr>
            <a:picLocks noChangeAspect="1"/>
          </p:cNvPicPr>
          <p:nvPr/>
        </p:nvPicPr>
        <p:blipFill>
          <a:blip r:embed="rId4"/>
          <a:stretch>
            <a:fillRect/>
          </a:stretch>
        </p:blipFill>
        <p:spPr>
          <a:xfrm>
            <a:off x="3502279" y="2087753"/>
            <a:ext cx="1756990" cy="1740370"/>
          </a:xfrm>
          <a:prstGeom prst="rect">
            <a:avLst/>
          </a:prstGeom>
        </p:spPr>
      </p:pic>
      <p:sp>
        <p:nvSpPr>
          <p:cNvPr id="3" name="文本框 2">
            <a:extLst>
              <a:ext uri="{FF2B5EF4-FFF2-40B4-BE49-F238E27FC236}">
                <a16:creationId xmlns:a16="http://schemas.microsoft.com/office/drawing/2014/main" id="{CB6F055F-7B6A-B733-ABE5-1759505A137F}"/>
              </a:ext>
            </a:extLst>
          </p:cNvPr>
          <p:cNvSpPr txBox="1"/>
          <p:nvPr/>
        </p:nvSpPr>
        <p:spPr>
          <a:xfrm>
            <a:off x="1648765" y="3923278"/>
            <a:ext cx="3610503" cy="646331"/>
          </a:xfrm>
          <a:prstGeom prst="rect">
            <a:avLst/>
          </a:prstGeom>
          <a:noFill/>
        </p:spPr>
        <p:txBody>
          <a:bodyPr wrap="square" rtlCol="0">
            <a:spAutoFit/>
          </a:bodyPr>
          <a:lstStyle/>
          <a:p>
            <a:pPr algn="ct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DBSCAN</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输出</a:t>
            </a: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pPr algn="ctr"/>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来自原数据，难以隐私化</a:t>
            </a:r>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p:txBody>
      </p:sp>
      <p:pic>
        <p:nvPicPr>
          <p:cNvPr id="8" name="图片 7">
            <a:extLst>
              <a:ext uri="{FF2B5EF4-FFF2-40B4-BE49-F238E27FC236}">
                <a16:creationId xmlns:a16="http://schemas.microsoft.com/office/drawing/2014/main" id="{295EFC62-6B91-863A-F850-08C084512262}"/>
              </a:ext>
            </a:extLst>
          </p:cNvPr>
          <p:cNvPicPr>
            <a:picLocks noChangeAspect="1"/>
          </p:cNvPicPr>
          <p:nvPr/>
        </p:nvPicPr>
        <p:blipFill>
          <a:blip r:embed="rId5"/>
          <a:stretch>
            <a:fillRect/>
          </a:stretch>
        </p:blipFill>
        <p:spPr>
          <a:xfrm>
            <a:off x="6828718" y="2087753"/>
            <a:ext cx="1633190" cy="1744124"/>
          </a:xfrm>
          <a:prstGeom prst="rect">
            <a:avLst/>
          </a:prstGeom>
        </p:spPr>
      </p:pic>
      <p:pic>
        <p:nvPicPr>
          <p:cNvPr id="10" name="图片 9">
            <a:extLst>
              <a:ext uri="{FF2B5EF4-FFF2-40B4-BE49-F238E27FC236}">
                <a16:creationId xmlns:a16="http://schemas.microsoft.com/office/drawing/2014/main" id="{94DE5C26-D3F0-5AAD-C2D1-9E6B3AC77DE9}"/>
              </a:ext>
            </a:extLst>
          </p:cNvPr>
          <p:cNvPicPr>
            <a:picLocks noChangeAspect="1"/>
          </p:cNvPicPr>
          <p:nvPr/>
        </p:nvPicPr>
        <p:blipFill>
          <a:blip r:embed="rId6"/>
          <a:stretch>
            <a:fillRect/>
          </a:stretch>
        </p:blipFill>
        <p:spPr>
          <a:xfrm>
            <a:off x="8549158" y="2087753"/>
            <a:ext cx="1714031" cy="1740370"/>
          </a:xfrm>
          <a:prstGeom prst="rect">
            <a:avLst/>
          </a:prstGeom>
        </p:spPr>
      </p:pic>
      <p:sp>
        <p:nvSpPr>
          <p:cNvPr id="11" name="文本框 10">
            <a:extLst>
              <a:ext uri="{FF2B5EF4-FFF2-40B4-BE49-F238E27FC236}">
                <a16:creationId xmlns:a16="http://schemas.microsoft.com/office/drawing/2014/main" id="{1EB2CCB3-EF30-8F4F-0B8B-C163F95B43A4}"/>
              </a:ext>
            </a:extLst>
          </p:cNvPr>
          <p:cNvSpPr txBox="1"/>
          <p:nvPr/>
        </p:nvSpPr>
        <p:spPr>
          <a:xfrm>
            <a:off x="6828717" y="3923278"/>
            <a:ext cx="3434471" cy="646331"/>
          </a:xfrm>
          <a:prstGeom prst="rect">
            <a:avLst/>
          </a:prstGeom>
          <a:noFill/>
        </p:spPr>
        <p:txBody>
          <a:bodyPr wrap="square" rtlCol="0">
            <a:spAutoFit/>
          </a:bodyPr>
          <a:lstStyle/>
          <a:p>
            <a:pPr algn="ct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DP-DBSCAN</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输出</a:t>
            </a: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抹去部分信息，有隐私化可能</a:t>
            </a: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p:sp>
        <p:nvSpPr>
          <p:cNvPr id="12" name="箭头: 右 11">
            <a:extLst>
              <a:ext uri="{FF2B5EF4-FFF2-40B4-BE49-F238E27FC236}">
                <a16:creationId xmlns:a16="http://schemas.microsoft.com/office/drawing/2014/main" id="{C44541DC-492C-BC89-2A67-685808C6AB0D}"/>
              </a:ext>
            </a:extLst>
          </p:cNvPr>
          <p:cNvSpPr/>
          <p:nvPr/>
        </p:nvSpPr>
        <p:spPr>
          <a:xfrm>
            <a:off x="5547360" y="2812128"/>
            <a:ext cx="1097280" cy="2916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29BF7C3F-C88E-74CC-958C-05CBDC6B6FF1}"/>
              </a:ext>
            </a:extLst>
          </p:cNvPr>
          <p:cNvSpPr txBox="1"/>
          <p:nvPr/>
        </p:nvSpPr>
        <p:spPr>
          <a:xfrm>
            <a:off x="5648889" y="2530607"/>
            <a:ext cx="862952" cy="369332"/>
          </a:xfrm>
          <a:prstGeom prst="rect">
            <a:avLst/>
          </a:prstGeom>
          <a:noFill/>
        </p:spPr>
        <p:txBody>
          <a:bodyPr wrap="square" rtlCol="0">
            <a:spAutoFit/>
          </a:bodyPr>
          <a:lstStyle/>
          <a:p>
            <a:pPr algn="ctr"/>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邻域</a:t>
            </a:r>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p:txBody>
      </p:sp>
      <p:sp>
        <p:nvSpPr>
          <p:cNvPr id="15" name="文本框 14">
            <a:extLst>
              <a:ext uri="{FF2B5EF4-FFF2-40B4-BE49-F238E27FC236}">
                <a16:creationId xmlns:a16="http://schemas.microsoft.com/office/drawing/2014/main" id="{39E564C9-6E43-4490-0563-848F4106FD36}"/>
              </a:ext>
            </a:extLst>
          </p:cNvPr>
          <p:cNvSpPr txBox="1"/>
          <p:nvPr/>
        </p:nvSpPr>
        <p:spPr>
          <a:xfrm>
            <a:off x="11142088" y="5781047"/>
            <a:ext cx="413377" cy="230832"/>
          </a:xfrm>
          <a:prstGeom prst="rect">
            <a:avLst/>
          </a:prstGeom>
          <a:noFill/>
        </p:spPr>
        <p:txBody>
          <a:bodyPr wrap="square" rtlCol="0">
            <a:spAutoFit/>
          </a:bodyPr>
          <a:lstStyle/>
          <a:p>
            <a:pPr algn="ctr"/>
            <a:r>
              <a:rPr lang="en-US" altLang="zh-CN"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20</a:t>
            </a:r>
            <a:endParaRPr lang="zh-CN" altLang="en-US"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p:spTree>
    <p:extLst>
      <p:ext uri="{BB962C8B-B14F-4D97-AF65-F5344CB8AC3E}">
        <p14:creationId xmlns:p14="http://schemas.microsoft.com/office/powerpoint/2010/main" val="4071067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955925" y="2106930"/>
            <a:ext cx="6280150" cy="1323439"/>
          </a:xfrm>
          <a:prstGeom prst="rect">
            <a:avLst/>
          </a:prstGeom>
          <a:noFill/>
        </p:spPr>
        <p:txBody>
          <a:bodyPr wrap="square" rtlCol="0">
            <a:spAutoFit/>
          </a:bodyPr>
          <a:lstStyle/>
          <a:p>
            <a:pPr algn="dist"/>
            <a:r>
              <a:rPr lang="en-US" altLang="zh-CN" sz="8000" dirty="0">
                <a:solidFill>
                  <a:schemeClr val="bg1"/>
                </a:solidFill>
                <a:latin typeface="方正正粗黑_GBK" panose="02000500000000000000" charset="-122"/>
                <a:ea typeface="方正正粗黑_GBK" panose="02000500000000000000" charset="-122"/>
              </a:rPr>
              <a:t>01 </a:t>
            </a:r>
            <a:r>
              <a:rPr lang="zh-CN" altLang="en-US" sz="8000" dirty="0">
                <a:solidFill>
                  <a:schemeClr val="bg1"/>
                </a:solidFill>
                <a:latin typeface="方正正粗黑_GBK" panose="02000500000000000000" charset="-122"/>
                <a:ea typeface="方正正粗黑_GBK" panose="02000500000000000000" charset="-122"/>
              </a:rPr>
              <a:t>差分隐私</a:t>
            </a:r>
            <a:endParaRPr lang="en-US" altLang="zh-CN" sz="8000" dirty="0">
              <a:solidFill>
                <a:schemeClr val="bg1"/>
              </a:solidFill>
              <a:latin typeface="方正正粗黑_GBK" panose="02000500000000000000" charset="-122"/>
              <a:ea typeface="方正正粗黑_GBK" panose="02000500000000000000" charset="-122"/>
            </a:endParaRPr>
          </a:p>
        </p:txBody>
      </p:sp>
    </p:spTree>
    <p:extLst>
      <p:ext uri="{BB962C8B-B14F-4D97-AF65-F5344CB8AC3E}">
        <p14:creationId xmlns:p14="http://schemas.microsoft.com/office/powerpoint/2010/main" val="20870029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563794" y="883371"/>
            <a:ext cx="5064412" cy="584775"/>
          </a:xfrm>
          <a:prstGeom prst="rect">
            <a:avLst/>
          </a:prstGeom>
          <a:noFill/>
        </p:spPr>
        <p:txBody>
          <a:bodyPr wrap="square" rtlCol="0">
            <a:spAutoFit/>
          </a:bodyPr>
          <a:lstStyle/>
          <a:p>
            <a:pPr algn="ctr"/>
            <a:r>
              <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差分隐私</a:t>
            </a:r>
            <a:r>
              <a:rPr lang="en-US" altLang="zh-CN"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+DBSCAN</a:t>
            </a:r>
            <a:endPar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endParaRPr>
          </a:p>
        </p:txBody>
      </p:sp>
      <p:sp>
        <p:nvSpPr>
          <p:cNvPr id="2" name="圆角矩形 1"/>
          <p:cNvSpPr/>
          <p:nvPr/>
        </p:nvSpPr>
        <p:spPr>
          <a:xfrm>
            <a:off x="748983" y="1718310"/>
            <a:ext cx="10694035" cy="4618355"/>
          </a:xfrm>
          <a:prstGeom prst="roundRect">
            <a:avLst>
              <a:gd name="adj" fmla="val 4468"/>
            </a:avLst>
          </a:prstGeom>
          <a:solidFill>
            <a:schemeClr val="bg1">
              <a:alpha val="7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7C4E82BB-8DAC-CD1A-477E-898E31BB57D7}"/>
              </a:ext>
            </a:extLst>
          </p:cNvPr>
          <p:cNvPicPr>
            <a:picLocks noChangeAspect="1"/>
          </p:cNvPicPr>
          <p:nvPr/>
        </p:nvPicPr>
        <p:blipFill>
          <a:blip r:embed="rId3"/>
          <a:stretch>
            <a:fillRect/>
          </a:stretch>
        </p:blipFill>
        <p:spPr>
          <a:xfrm>
            <a:off x="1648765" y="2087753"/>
            <a:ext cx="1677674" cy="1740370"/>
          </a:xfrm>
          <a:prstGeom prst="rect">
            <a:avLst/>
          </a:prstGeom>
        </p:spPr>
      </p:pic>
      <p:pic>
        <p:nvPicPr>
          <p:cNvPr id="7" name="图片 6">
            <a:extLst>
              <a:ext uri="{FF2B5EF4-FFF2-40B4-BE49-F238E27FC236}">
                <a16:creationId xmlns:a16="http://schemas.microsoft.com/office/drawing/2014/main" id="{CDFE5F08-BCDD-0626-0F27-0421D04C31E0}"/>
              </a:ext>
            </a:extLst>
          </p:cNvPr>
          <p:cNvPicPr>
            <a:picLocks noChangeAspect="1"/>
          </p:cNvPicPr>
          <p:nvPr/>
        </p:nvPicPr>
        <p:blipFill>
          <a:blip r:embed="rId4"/>
          <a:stretch>
            <a:fillRect/>
          </a:stretch>
        </p:blipFill>
        <p:spPr>
          <a:xfrm>
            <a:off x="3502279" y="2087753"/>
            <a:ext cx="1756990" cy="1740370"/>
          </a:xfrm>
          <a:prstGeom prst="rect">
            <a:avLst/>
          </a:prstGeom>
        </p:spPr>
      </p:pic>
      <p:sp>
        <p:nvSpPr>
          <p:cNvPr id="3" name="文本框 2">
            <a:extLst>
              <a:ext uri="{FF2B5EF4-FFF2-40B4-BE49-F238E27FC236}">
                <a16:creationId xmlns:a16="http://schemas.microsoft.com/office/drawing/2014/main" id="{CB6F055F-7B6A-B733-ABE5-1759505A137F}"/>
              </a:ext>
            </a:extLst>
          </p:cNvPr>
          <p:cNvSpPr txBox="1"/>
          <p:nvPr/>
        </p:nvSpPr>
        <p:spPr>
          <a:xfrm>
            <a:off x="1648765" y="3923278"/>
            <a:ext cx="3610503" cy="646331"/>
          </a:xfrm>
          <a:prstGeom prst="rect">
            <a:avLst/>
          </a:prstGeom>
          <a:noFill/>
        </p:spPr>
        <p:txBody>
          <a:bodyPr wrap="square" rtlCol="0">
            <a:spAutoFit/>
          </a:bodyPr>
          <a:lstStyle/>
          <a:p>
            <a:pPr algn="ct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DBSCAN</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输出</a:t>
            </a: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pPr algn="ctr"/>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来自原数据，难以隐私化</a:t>
            </a:r>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p:txBody>
      </p:sp>
      <p:pic>
        <p:nvPicPr>
          <p:cNvPr id="8" name="图片 7">
            <a:extLst>
              <a:ext uri="{FF2B5EF4-FFF2-40B4-BE49-F238E27FC236}">
                <a16:creationId xmlns:a16="http://schemas.microsoft.com/office/drawing/2014/main" id="{295EFC62-6B91-863A-F850-08C084512262}"/>
              </a:ext>
            </a:extLst>
          </p:cNvPr>
          <p:cNvPicPr>
            <a:picLocks noChangeAspect="1"/>
          </p:cNvPicPr>
          <p:nvPr/>
        </p:nvPicPr>
        <p:blipFill>
          <a:blip r:embed="rId5"/>
          <a:stretch>
            <a:fillRect/>
          </a:stretch>
        </p:blipFill>
        <p:spPr>
          <a:xfrm>
            <a:off x="6828718" y="2087753"/>
            <a:ext cx="1633190" cy="1744124"/>
          </a:xfrm>
          <a:prstGeom prst="rect">
            <a:avLst/>
          </a:prstGeom>
        </p:spPr>
      </p:pic>
      <p:pic>
        <p:nvPicPr>
          <p:cNvPr id="10" name="图片 9">
            <a:extLst>
              <a:ext uri="{FF2B5EF4-FFF2-40B4-BE49-F238E27FC236}">
                <a16:creationId xmlns:a16="http://schemas.microsoft.com/office/drawing/2014/main" id="{94DE5C26-D3F0-5AAD-C2D1-9E6B3AC77DE9}"/>
              </a:ext>
            </a:extLst>
          </p:cNvPr>
          <p:cNvPicPr>
            <a:picLocks noChangeAspect="1"/>
          </p:cNvPicPr>
          <p:nvPr/>
        </p:nvPicPr>
        <p:blipFill>
          <a:blip r:embed="rId6"/>
          <a:stretch>
            <a:fillRect/>
          </a:stretch>
        </p:blipFill>
        <p:spPr>
          <a:xfrm>
            <a:off x="8549158" y="2087753"/>
            <a:ext cx="1714031" cy="1740370"/>
          </a:xfrm>
          <a:prstGeom prst="rect">
            <a:avLst/>
          </a:prstGeom>
        </p:spPr>
      </p:pic>
      <p:sp>
        <p:nvSpPr>
          <p:cNvPr id="11" name="文本框 10">
            <a:extLst>
              <a:ext uri="{FF2B5EF4-FFF2-40B4-BE49-F238E27FC236}">
                <a16:creationId xmlns:a16="http://schemas.microsoft.com/office/drawing/2014/main" id="{1EB2CCB3-EF30-8F4F-0B8B-C163F95B43A4}"/>
              </a:ext>
            </a:extLst>
          </p:cNvPr>
          <p:cNvSpPr txBox="1"/>
          <p:nvPr/>
        </p:nvSpPr>
        <p:spPr>
          <a:xfrm>
            <a:off x="6828717" y="3923278"/>
            <a:ext cx="3434471" cy="646331"/>
          </a:xfrm>
          <a:prstGeom prst="rect">
            <a:avLst/>
          </a:prstGeom>
          <a:noFill/>
        </p:spPr>
        <p:txBody>
          <a:bodyPr wrap="square" rtlCol="0">
            <a:spAutoFit/>
          </a:bodyPr>
          <a:lstStyle/>
          <a:p>
            <a:pPr algn="ct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DP-DBSCAN</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输出</a:t>
            </a: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抹去部分信息，有隐私化可能</a:t>
            </a: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p:sp>
        <p:nvSpPr>
          <p:cNvPr id="12" name="箭头: 右 11">
            <a:extLst>
              <a:ext uri="{FF2B5EF4-FFF2-40B4-BE49-F238E27FC236}">
                <a16:creationId xmlns:a16="http://schemas.microsoft.com/office/drawing/2014/main" id="{C44541DC-492C-BC89-2A67-685808C6AB0D}"/>
              </a:ext>
            </a:extLst>
          </p:cNvPr>
          <p:cNvSpPr/>
          <p:nvPr/>
        </p:nvSpPr>
        <p:spPr>
          <a:xfrm>
            <a:off x="5547360" y="2812128"/>
            <a:ext cx="1097280" cy="2916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29BF7C3F-C88E-74CC-958C-05CBDC6B6FF1}"/>
              </a:ext>
            </a:extLst>
          </p:cNvPr>
          <p:cNvSpPr txBox="1"/>
          <p:nvPr/>
        </p:nvSpPr>
        <p:spPr>
          <a:xfrm>
            <a:off x="5648889" y="2530607"/>
            <a:ext cx="862952" cy="369332"/>
          </a:xfrm>
          <a:prstGeom prst="rect">
            <a:avLst/>
          </a:prstGeom>
          <a:noFill/>
        </p:spPr>
        <p:txBody>
          <a:bodyPr wrap="square" rtlCol="0">
            <a:spAutoFit/>
          </a:bodyPr>
          <a:lstStyle/>
          <a:p>
            <a:pPr algn="ctr"/>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邻域</a:t>
            </a:r>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44EACE29-0FA0-FD59-024C-DBDA6F3A1CD2}"/>
                  </a:ext>
                </a:extLst>
              </p:cNvPr>
              <p:cNvSpPr txBox="1"/>
              <p:nvPr/>
            </p:nvSpPr>
            <p:spPr>
              <a:xfrm>
                <a:off x="1648764" y="4980193"/>
                <a:ext cx="8434350" cy="1038939"/>
              </a:xfrm>
              <a:prstGeom prst="rect">
                <a:avLst/>
              </a:prstGeom>
              <a:noFill/>
            </p:spPr>
            <p:txBody>
              <a:bodyPr wrap="square" rtlCol="0">
                <a:spAutoFit/>
              </a:bodyPr>
              <a:lstStyle/>
              <a:p>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近似比下界：</a:t>
                </a: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r>
                  <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a:t>
                </a:r>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任何</a:t>
                </a:r>
                <a:r>
                  <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DP-DBSCAN</a:t>
                </a:r>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算法，对距离半径 </a:t>
                </a:r>
                <a14:m>
                  <m:oMath xmlns:m="http://schemas.openxmlformats.org/officeDocument/2006/math">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𝛼</m:t>
                    </m:r>
                  </m:oMath>
                </a14:m>
                <a:r>
                  <a:rPr lang="zh-CN" altLang="en-US" noProof="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 的近</a:t>
                </a:r>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似比无法小于</a:t>
                </a: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 </a:t>
                </a:r>
                <a14:m>
                  <m:oMath xmlns:m="http://schemas.openxmlformats.org/officeDocument/2006/math">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3</m:t>
                    </m:r>
                  </m:oMath>
                </a14:m>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a:p>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a:t>
                </a:r>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任何</a:t>
                </a:r>
                <a:r>
                  <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DP-DBSCAN</a:t>
                </a:r>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算法，对</a:t>
                </a:r>
                <a:r>
                  <a:rPr lang="zh-CN" altLang="en-US" noProof="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密度</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阈值 </a:t>
                </a:r>
                <a:r>
                  <a:rPr lang="en-US" altLang="zh-CN" dirty="0" err="1">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MinPts</a:t>
                </a: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 </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的近似差</a:t>
                </a:r>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无法小于</a:t>
                </a:r>
                <a:r>
                  <a:rPr kumimoji="0" lang="zh-CN" altLang="en-US" sz="1800" b="0" i="0" u="none" strike="noStrike" kern="1200" cap="none" spc="0" normalizeH="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 </a:t>
                </a:r>
                <a14:m>
                  <m:oMath xmlns:m="http://schemas.openxmlformats.org/officeDocument/2006/math">
                    <m:f>
                      <m:fPr>
                        <m:ctrlP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sym typeface="+mn-ea"/>
                          </a:rPr>
                        </m:ctrlPr>
                      </m:fPr>
                      <m:num>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sym typeface="+mn-ea"/>
                          </a:rPr>
                          <m:t>1</m:t>
                        </m:r>
                      </m:num>
                      <m:den>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sym typeface="+mn-ea"/>
                          </a:rPr>
                          <m:t>𝜀</m:t>
                        </m:r>
                      </m:den>
                    </m:f>
                  </m:oMath>
                </a14:m>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6" name="文本框 5">
                <a:extLst>
                  <a:ext uri="{FF2B5EF4-FFF2-40B4-BE49-F238E27FC236}">
                    <a16:creationId xmlns:a16="http://schemas.microsoft.com/office/drawing/2014/main" id="{44EACE29-0FA0-FD59-024C-DBDA6F3A1CD2}"/>
                  </a:ext>
                </a:extLst>
              </p:cNvPr>
              <p:cNvSpPr txBox="1">
                <a:spLocks noRot="1" noChangeAspect="1" noMove="1" noResize="1" noEditPoints="1" noAdjustHandles="1" noChangeArrowheads="1" noChangeShapeType="1" noTextEdit="1"/>
              </p:cNvSpPr>
              <p:nvPr/>
            </p:nvSpPr>
            <p:spPr>
              <a:xfrm>
                <a:off x="1648764" y="4980193"/>
                <a:ext cx="8434350" cy="1038939"/>
              </a:xfrm>
              <a:prstGeom prst="rect">
                <a:avLst/>
              </a:prstGeom>
              <a:blipFill>
                <a:blip r:embed="rId7"/>
                <a:stretch>
                  <a:fillRect l="-578" t="-3529" b="-4118"/>
                </a:stretch>
              </a:blipFill>
            </p:spPr>
            <p:txBody>
              <a:bodyPr/>
              <a:lstStyle/>
              <a:p>
                <a:r>
                  <a:rPr lang="zh-CN" altLang="en-US">
                    <a:noFill/>
                  </a:rPr>
                  <a:t> </a:t>
                </a:r>
              </a:p>
            </p:txBody>
          </p:sp>
        </mc:Fallback>
      </mc:AlternateContent>
      <p:sp>
        <p:nvSpPr>
          <p:cNvPr id="14" name="文本框 13">
            <a:extLst>
              <a:ext uri="{FF2B5EF4-FFF2-40B4-BE49-F238E27FC236}">
                <a16:creationId xmlns:a16="http://schemas.microsoft.com/office/drawing/2014/main" id="{55036A72-4BD4-1D79-D687-4260516B0A53}"/>
              </a:ext>
            </a:extLst>
          </p:cNvPr>
          <p:cNvSpPr txBox="1"/>
          <p:nvPr/>
        </p:nvSpPr>
        <p:spPr>
          <a:xfrm>
            <a:off x="11142088" y="5781047"/>
            <a:ext cx="413377" cy="230832"/>
          </a:xfrm>
          <a:prstGeom prst="rect">
            <a:avLst/>
          </a:prstGeom>
          <a:noFill/>
        </p:spPr>
        <p:txBody>
          <a:bodyPr wrap="square" rtlCol="0">
            <a:spAutoFit/>
          </a:bodyPr>
          <a:lstStyle/>
          <a:p>
            <a:pPr algn="ctr"/>
            <a:r>
              <a:rPr lang="en-US" altLang="zh-CN"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20</a:t>
            </a:r>
            <a:endParaRPr lang="zh-CN" altLang="en-US"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p:spTree>
    <p:extLst>
      <p:ext uri="{BB962C8B-B14F-4D97-AF65-F5344CB8AC3E}">
        <p14:creationId xmlns:p14="http://schemas.microsoft.com/office/powerpoint/2010/main" val="30756471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563794" y="883371"/>
            <a:ext cx="5064412" cy="584775"/>
          </a:xfrm>
          <a:prstGeom prst="rect">
            <a:avLst/>
          </a:prstGeom>
          <a:noFill/>
        </p:spPr>
        <p:txBody>
          <a:bodyPr wrap="square" rtlCol="0">
            <a:spAutoFit/>
          </a:bodyPr>
          <a:lstStyle/>
          <a:p>
            <a:pPr algn="ctr"/>
            <a:r>
              <a:rPr lang="en-US" altLang="zh-CN"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DP-DBSCAN</a:t>
            </a:r>
            <a:endPar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endParaRPr>
          </a:p>
        </p:txBody>
      </p:sp>
      <p:sp>
        <p:nvSpPr>
          <p:cNvPr id="2" name="圆角矩形 1"/>
          <p:cNvSpPr/>
          <p:nvPr/>
        </p:nvSpPr>
        <p:spPr>
          <a:xfrm>
            <a:off x="748983" y="1718310"/>
            <a:ext cx="10694035" cy="4618355"/>
          </a:xfrm>
          <a:prstGeom prst="roundRect">
            <a:avLst>
              <a:gd name="adj" fmla="val 4468"/>
            </a:avLst>
          </a:prstGeom>
          <a:solidFill>
            <a:schemeClr val="bg1">
              <a:alpha val="7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6F67FA26-C33C-50B7-FA06-BE54495155B2}"/>
              </a:ext>
            </a:extLst>
          </p:cNvPr>
          <p:cNvPicPr>
            <a:picLocks noChangeAspect="1"/>
          </p:cNvPicPr>
          <p:nvPr/>
        </p:nvPicPr>
        <p:blipFill>
          <a:blip r:embed="rId3"/>
          <a:srcRect r="19761"/>
          <a:stretch/>
        </p:blipFill>
        <p:spPr>
          <a:xfrm>
            <a:off x="2139476" y="1960125"/>
            <a:ext cx="7913047" cy="2073117"/>
          </a:xfrm>
          <a:prstGeom prst="rect">
            <a:avLst/>
          </a:prstGeom>
        </p:spPr>
      </p:pic>
      <p:pic>
        <p:nvPicPr>
          <p:cNvPr id="16" name="图片 15">
            <a:extLst>
              <a:ext uri="{FF2B5EF4-FFF2-40B4-BE49-F238E27FC236}">
                <a16:creationId xmlns:a16="http://schemas.microsoft.com/office/drawing/2014/main" id="{250930A9-EB5D-D77F-E24B-B27591701833}"/>
              </a:ext>
            </a:extLst>
          </p:cNvPr>
          <p:cNvPicPr>
            <a:picLocks noChangeAspect="1"/>
          </p:cNvPicPr>
          <p:nvPr/>
        </p:nvPicPr>
        <p:blipFill>
          <a:blip r:embed="rId4"/>
          <a:stretch>
            <a:fillRect/>
          </a:stretch>
        </p:blipFill>
        <p:spPr>
          <a:xfrm>
            <a:off x="2392267" y="4430314"/>
            <a:ext cx="7407463" cy="1479260"/>
          </a:xfrm>
          <a:prstGeom prst="rect">
            <a:avLst/>
          </a:prstGeom>
        </p:spPr>
      </p:pic>
      <p:sp>
        <p:nvSpPr>
          <p:cNvPr id="17" name="文本框 16">
            <a:extLst>
              <a:ext uri="{FF2B5EF4-FFF2-40B4-BE49-F238E27FC236}">
                <a16:creationId xmlns:a16="http://schemas.microsoft.com/office/drawing/2014/main" id="{A016B1E1-70BF-6868-B14D-7568E1B98377}"/>
              </a:ext>
            </a:extLst>
          </p:cNvPr>
          <p:cNvSpPr txBox="1"/>
          <p:nvPr/>
        </p:nvSpPr>
        <p:spPr>
          <a:xfrm>
            <a:off x="2514454" y="4060982"/>
            <a:ext cx="1346513" cy="369332"/>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输入</a:t>
            </a:r>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p:txBody>
      </p:sp>
      <p:sp>
        <p:nvSpPr>
          <p:cNvPr id="20" name="文本框 19">
            <a:extLst>
              <a:ext uri="{FF2B5EF4-FFF2-40B4-BE49-F238E27FC236}">
                <a16:creationId xmlns:a16="http://schemas.microsoft.com/office/drawing/2014/main" id="{5BE0E70A-18A5-8B36-1307-41F914B35EE5}"/>
              </a:ext>
            </a:extLst>
          </p:cNvPr>
          <p:cNvSpPr txBox="1"/>
          <p:nvPr/>
        </p:nvSpPr>
        <p:spPr>
          <a:xfrm>
            <a:off x="4177301" y="4060982"/>
            <a:ext cx="2021564" cy="369332"/>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网格化</a:t>
            </a: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+DP</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计数</a:t>
            </a:r>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p:txBody>
      </p:sp>
      <p:sp>
        <p:nvSpPr>
          <p:cNvPr id="21" name="文本框 20">
            <a:extLst>
              <a:ext uri="{FF2B5EF4-FFF2-40B4-BE49-F238E27FC236}">
                <a16:creationId xmlns:a16="http://schemas.microsoft.com/office/drawing/2014/main" id="{983527E0-8ACB-C22E-4389-46B8A316EBC1}"/>
              </a:ext>
            </a:extLst>
          </p:cNvPr>
          <p:cNvSpPr txBox="1"/>
          <p:nvPr/>
        </p:nvSpPr>
        <p:spPr>
          <a:xfrm>
            <a:off x="6123899" y="4060982"/>
            <a:ext cx="2021564" cy="369332"/>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邻域和</a:t>
            </a:r>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p:txBody>
      </p:sp>
      <p:sp>
        <p:nvSpPr>
          <p:cNvPr id="22" name="文本框 21">
            <a:extLst>
              <a:ext uri="{FF2B5EF4-FFF2-40B4-BE49-F238E27FC236}">
                <a16:creationId xmlns:a16="http://schemas.microsoft.com/office/drawing/2014/main" id="{AB91CDAA-8350-793D-5C30-5BB9A097463F}"/>
              </a:ext>
            </a:extLst>
          </p:cNvPr>
          <p:cNvSpPr txBox="1"/>
          <p:nvPr/>
        </p:nvSpPr>
        <p:spPr>
          <a:xfrm>
            <a:off x="8030959" y="4060982"/>
            <a:ext cx="2021564" cy="369332"/>
          </a:xfrm>
          <a:prstGeom prst="rect">
            <a:avLst/>
          </a:prstGeom>
          <a:noFill/>
        </p:spPr>
        <p:txBody>
          <a:bodyPr wrap="square" rtlCol="0">
            <a:spAutoFit/>
          </a:bodyPr>
          <a:lstStyle/>
          <a:p>
            <a:pPr algn="ctr"/>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标记聚类</a:t>
            </a:r>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p:txBody>
      </p:sp>
      <p:sp>
        <p:nvSpPr>
          <p:cNvPr id="23" name="文本框 22">
            <a:extLst>
              <a:ext uri="{FF2B5EF4-FFF2-40B4-BE49-F238E27FC236}">
                <a16:creationId xmlns:a16="http://schemas.microsoft.com/office/drawing/2014/main" id="{BADE77F8-C278-940D-E6B1-BE6F22995A5E}"/>
              </a:ext>
            </a:extLst>
          </p:cNvPr>
          <p:cNvSpPr txBox="1"/>
          <p:nvPr/>
        </p:nvSpPr>
        <p:spPr>
          <a:xfrm>
            <a:off x="5085216" y="5967333"/>
            <a:ext cx="2021564" cy="369332"/>
          </a:xfrm>
          <a:prstGeom prst="rect">
            <a:avLst/>
          </a:prstGeom>
          <a:noFill/>
        </p:spPr>
        <p:txBody>
          <a:bodyPr wrap="square" rtlCol="0">
            <a:spAutoFit/>
          </a:bodyPr>
          <a:lstStyle/>
          <a:p>
            <a:pPr algn="ctr"/>
            <a:r>
              <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CLUTO</a:t>
            </a:r>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数据集</a:t>
            </a:r>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p:txBody>
      </p:sp>
      <p:sp>
        <p:nvSpPr>
          <p:cNvPr id="25" name="文本框 24">
            <a:extLst>
              <a:ext uri="{FF2B5EF4-FFF2-40B4-BE49-F238E27FC236}">
                <a16:creationId xmlns:a16="http://schemas.microsoft.com/office/drawing/2014/main" id="{B2F8F232-EB47-79A0-2ADD-0A735112EDE4}"/>
              </a:ext>
            </a:extLst>
          </p:cNvPr>
          <p:cNvSpPr txBox="1"/>
          <p:nvPr/>
        </p:nvSpPr>
        <p:spPr>
          <a:xfrm>
            <a:off x="11142088" y="5781047"/>
            <a:ext cx="413377" cy="230832"/>
          </a:xfrm>
          <a:prstGeom prst="rect">
            <a:avLst/>
          </a:prstGeom>
          <a:noFill/>
        </p:spPr>
        <p:txBody>
          <a:bodyPr wrap="square" rtlCol="0">
            <a:spAutoFit/>
          </a:bodyPr>
          <a:lstStyle/>
          <a:p>
            <a:pPr algn="ctr"/>
            <a:r>
              <a:rPr lang="en-US" altLang="zh-CN"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21</a:t>
            </a:r>
            <a:endParaRPr lang="zh-CN" altLang="en-US"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p:spTree>
    <p:extLst>
      <p:ext uri="{BB962C8B-B14F-4D97-AF65-F5344CB8AC3E}">
        <p14:creationId xmlns:p14="http://schemas.microsoft.com/office/powerpoint/2010/main" val="619612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955925" y="2106930"/>
            <a:ext cx="6280150" cy="2554545"/>
          </a:xfrm>
          <a:prstGeom prst="rect">
            <a:avLst/>
          </a:prstGeom>
          <a:noFill/>
        </p:spPr>
        <p:txBody>
          <a:bodyPr wrap="square" rtlCol="0">
            <a:spAutoFit/>
          </a:bodyPr>
          <a:lstStyle/>
          <a:p>
            <a:pPr algn="dist"/>
            <a:r>
              <a:rPr lang="en-US" altLang="zh-CN" sz="8000" dirty="0">
                <a:solidFill>
                  <a:schemeClr val="bg1"/>
                </a:solidFill>
                <a:latin typeface="方正正粗黑_GBK" panose="02000500000000000000" charset="-122"/>
                <a:ea typeface="方正正粗黑_GBK" panose="02000500000000000000" charset="-122"/>
              </a:rPr>
              <a:t>04 </a:t>
            </a:r>
            <a:r>
              <a:rPr lang="zh-CN" altLang="en-US" sz="8000" dirty="0">
                <a:solidFill>
                  <a:schemeClr val="bg1"/>
                </a:solidFill>
                <a:latin typeface="方正正粗黑_GBK" panose="02000500000000000000" charset="-122"/>
                <a:ea typeface="方正正粗黑_GBK" panose="02000500000000000000" charset="-122"/>
              </a:rPr>
              <a:t>差分隐私</a:t>
            </a:r>
            <a:endParaRPr lang="en-US" altLang="zh-CN" sz="8000" dirty="0">
              <a:solidFill>
                <a:schemeClr val="bg1"/>
              </a:solidFill>
              <a:latin typeface="方正正粗黑_GBK" panose="02000500000000000000" charset="-122"/>
              <a:ea typeface="方正正粗黑_GBK" panose="02000500000000000000" charset="-122"/>
            </a:endParaRPr>
          </a:p>
          <a:p>
            <a:pPr algn="dist"/>
            <a:r>
              <a:rPr lang="zh-CN" altLang="en-US" sz="8000" dirty="0">
                <a:solidFill>
                  <a:schemeClr val="bg1"/>
                </a:solidFill>
                <a:latin typeface="方正正粗黑_GBK" panose="02000500000000000000" charset="-122"/>
                <a:ea typeface="方正正粗黑_GBK" panose="02000500000000000000" charset="-122"/>
              </a:rPr>
              <a:t>流式算法</a:t>
            </a:r>
          </a:p>
        </p:txBody>
      </p:sp>
    </p:spTree>
    <p:extLst>
      <p:ext uri="{BB962C8B-B14F-4D97-AF65-F5344CB8AC3E}">
        <p14:creationId xmlns:p14="http://schemas.microsoft.com/office/powerpoint/2010/main" val="32501162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563794" y="883371"/>
            <a:ext cx="5064412" cy="584775"/>
          </a:xfrm>
          <a:prstGeom prst="rect">
            <a:avLst/>
          </a:prstGeom>
          <a:noFill/>
        </p:spPr>
        <p:txBody>
          <a:bodyPr wrap="square" rtlCol="0">
            <a:spAutoFit/>
          </a:bodyPr>
          <a:lstStyle/>
          <a:p>
            <a:pPr algn="ctr"/>
            <a:r>
              <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流数据（</a:t>
            </a:r>
            <a:r>
              <a:rPr lang="en-US" altLang="zh-CN"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Streaming</a:t>
            </a:r>
            <a:r>
              <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a:t>
            </a:r>
            <a:endPar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endParaRPr>
          </a:p>
        </p:txBody>
      </p:sp>
      <p:sp>
        <p:nvSpPr>
          <p:cNvPr id="2" name="圆角矩形 1"/>
          <p:cNvSpPr/>
          <p:nvPr/>
        </p:nvSpPr>
        <p:spPr>
          <a:xfrm>
            <a:off x="748983" y="1718310"/>
            <a:ext cx="10694035" cy="4618355"/>
          </a:xfrm>
          <a:prstGeom prst="roundRect">
            <a:avLst>
              <a:gd name="adj" fmla="val 4468"/>
            </a:avLst>
          </a:prstGeom>
          <a:solidFill>
            <a:schemeClr val="bg1">
              <a:alpha val="7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p>
        </p:txBody>
      </p:sp>
      <p:sp>
        <p:nvSpPr>
          <p:cNvPr id="7" name="文本框 6">
            <a:extLst>
              <a:ext uri="{FF2B5EF4-FFF2-40B4-BE49-F238E27FC236}">
                <a16:creationId xmlns:a16="http://schemas.microsoft.com/office/drawing/2014/main" id="{457D9DF8-82BF-2570-9376-B1D5C21CA6BB}"/>
              </a:ext>
            </a:extLst>
          </p:cNvPr>
          <p:cNvSpPr txBox="1"/>
          <p:nvPr/>
        </p:nvSpPr>
        <p:spPr>
          <a:xfrm>
            <a:off x="1451215" y="2043655"/>
            <a:ext cx="6140776" cy="369332"/>
          </a:xfrm>
          <a:prstGeom prst="rect">
            <a:avLst/>
          </a:prstGeom>
          <a:noFill/>
        </p:spPr>
        <p:txBody>
          <a:bodyPr wrap="square" rtlCol="0">
            <a:spAutoFit/>
          </a:bodyPr>
          <a:lstStyle/>
          <a:p>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连续观测下的差分隐私（</a:t>
            </a: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Continual Observation</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a:t>
            </a:r>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p:txBody>
      </p:sp>
      <p:sp>
        <p:nvSpPr>
          <p:cNvPr id="11" name="文本框 10">
            <a:extLst>
              <a:ext uri="{FF2B5EF4-FFF2-40B4-BE49-F238E27FC236}">
                <a16:creationId xmlns:a16="http://schemas.microsoft.com/office/drawing/2014/main" id="{E8D0A039-C442-75E8-502F-35DCF340F317}"/>
              </a:ext>
            </a:extLst>
          </p:cNvPr>
          <p:cNvSpPr txBox="1"/>
          <p:nvPr/>
        </p:nvSpPr>
        <p:spPr>
          <a:xfrm>
            <a:off x="11142088" y="5781047"/>
            <a:ext cx="413377" cy="230832"/>
          </a:xfrm>
          <a:prstGeom prst="rect">
            <a:avLst/>
          </a:prstGeom>
          <a:noFill/>
        </p:spPr>
        <p:txBody>
          <a:bodyPr wrap="square" rtlCol="0">
            <a:spAutoFit/>
          </a:bodyPr>
          <a:lstStyle/>
          <a:p>
            <a:pPr algn="ctr"/>
            <a:r>
              <a:rPr lang="en-US" altLang="zh-CN"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23</a:t>
            </a:r>
            <a:endParaRPr lang="zh-CN" altLang="en-US"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mc:AlternateContent xmlns:mc="http://schemas.openxmlformats.org/markup-compatibility/2006" xmlns:a14="http://schemas.microsoft.com/office/drawing/2010/main">
        <mc:Choice Requires="a14">
          <p:graphicFrame>
            <p:nvGraphicFramePr>
              <p:cNvPr id="13" name="表格 12">
                <a:extLst>
                  <a:ext uri="{FF2B5EF4-FFF2-40B4-BE49-F238E27FC236}">
                    <a16:creationId xmlns:a16="http://schemas.microsoft.com/office/drawing/2014/main" id="{31433A97-79A2-7C8B-2673-D311D447C8DF}"/>
                  </a:ext>
                </a:extLst>
              </p:cNvPr>
              <p:cNvGraphicFramePr>
                <a:graphicFrameLocks noGrp="1"/>
              </p:cNvGraphicFramePr>
              <p:nvPr>
                <p:extLst>
                  <p:ext uri="{D42A27DB-BD31-4B8C-83A1-F6EECF244321}">
                    <p14:modId xmlns:p14="http://schemas.microsoft.com/office/powerpoint/2010/main" val="1542490246"/>
                  </p:ext>
                </p:extLst>
              </p:nvPr>
            </p:nvGraphicFramePr>
            <p:xfrm>
              <a:off x="2032001" y="2610445"/>
              <a:ext cx="8127998" cy="2123440"/>
            </p:xfrm>
            <a:graphic>
              <a:graphicData uri="http://schemas.openxmlformats.org/drawingml/2006/table">
                <a:tbl>
                  <a:tblPr firstRow="1" bandRow="1">
                    <a:tableStyleId>{5C22544A-7EE6-4342-B048-85BDC9FD1C3A}</a:tableStyleId>
                  </a:tblPr>
                  <a:tblGrid>
                    <a:gridCol w="473951">
                      <a:extLst>
                        <a:ext uri="{9D8B030D-6E8A-4147-A177-3AD203B41FA5}">
                          <a16:colId xmlns:a16="http://schemas.microsoft.com/office/drawing/2014/main" val="1721220439"/>
                        </a:ext>
                      </a:extLst>
                    </a:gridCol>
                    <a:gridCol w="1245561">
                      <a:extLst>
                        <a:ext uri="{9D8B030D-6E8A-4147-A177-3AD203B41FA5}">
                          <a16:colId xmlns:a16="http://schemas.microsoft.com/office/drawing/2014/main" val="2261207168"/>
                        </a:ext>
                      </a:extLst>
                    </a:gridCol>
                    <a:gridCol w="1068081">
                      <a:extLst>
                        <a:ext uri="{9D8B030D-6E8A-4147-A177-3AD203B41FA5}">
                          <a16:colId xmlns:a16="http://schemas.microsoft.com/office/drawing/2014/main" val="2061330403"/>
                        </a:ext>
                      </a:extLst>
                    </a:gridCol>
                    <a:gridCol w="1068081">
                      <a:extLst>
                        <a:ext uri="{9D8B030D-6E8A-4147-A177-3AD203B41FA5}">
                          <a16:colId xmlns:a16="http://schemas.microsoft.com/office/drawing/2014/main" val="4069270487"/>
                        </a:ext>
                      </a:extLst>
                    </a:gridCol>
                    <a:gridCol w="1068081">
                      <a:extLst>
                        <a:ext uri="{9D8B030D-6E8A-4147-A177-3AD203B41FA5}">
                          <a16:colId xmlns:a16="http://schemas.microsoft.com/office/drawing/2014/main" val="2946355050"/>
                        </a:ext>
                      </a:extLst>
                    </a:gridCol>
                    <a:gridCol w="1068081">
                      <a:extLst>
                        <a:ext uri="{9D8B030D-6E8A-4147-A177-3AD203B41FA5}">
                          <a16:colId xmlns:a16="http://schemas.microsoft.com/office/drawing/2014/main" val="308224709"/>
                        </a:ext>
                      </a:extLst>
                    </a:gridCol>
                    <a:gridCol w="1068081">
                      <a:extLst>
                        <a:ext uri="{9D8B030D-6E8A-4147-A177-3AD203B41FA5}">
                          <a16:colId xmlns:a16="http://schemas.microsoft.com/office/drawing/2014/main" val="3798612026"/>
                        </a:ext>
                      </a:extLst>
                    </a:gridCol>
                    <a:gridCol w="1068081">
                      <a:extLst>
                        <a:ext uri="{9D8B030D-6E8A-4147-A177-3AD203B41FA5}">
                          <a16:colId xmlns:a16="http://schemas.microsoft.com/office/drawing/2014/main" val="3072641965"/>
                        </a:ext>
                      </a:extLst>
                    </a:gridCol>
                  </a:tblGrid>
                  <a:tr h="566049">
                    <a:tc gridSpan="2">
                      <a:txBody>
                        <a:bodyPr/>
                        <a:lstStyle/>
                        <a:p>
                          <a:pPr algn="l"/>
                          <a:r>
                            <a:rPr lang="zh-CN" altLang="en-US" dirty="0"/>
                            <a:t>                  时间</a:t>
                          </a:r>
                          <a:endParaRPr lang="en-US" altLang="zh-CN" dirty="0"/>
                        </a:p>
                        <a:p>
                          <a:pPr algn="l"/>
                          <a:r>
                            <a:rPr lang="zh-CN" altLang="en-US" dirty="0"/>
                            <a:t>数据         </a:t>
                          </a:r>
                        </a:p>
                      </a:txBody>
                      <a:tcPr>
                        <a:lnTlToBr w="12700" cap="flat" cmpd="sng" algn="ctr">
                          <a:solidFill>
                            <a:schemeClr val="bg1"/>
                          </a:solidFill>
                          <a:prstDash val="solid"/>
                          <a:round/>
                          <a:headEnd type="none" w="med" len="med"/>
                          <a:tailEnd type="none" w="med" len="med"/>
                        </a:lnTlToBr>
                      </a:tcPr>
                    </a:tc>
                    <a:tc hMerge="1">
                      <a:txBody>
                        <a:bodyPr/>
                        <a:lstStyle/>
                        <a:p>
                          <a:pPr algn="ctr"/>
                          <a:endParaRPr lang="zh-CN" altLang="en-US" dirty="0"/>
                        </a:p>
                      </a:txBody>
                      <a:tcPr/>
                    </a:tc>
                    <a:tc>
                      <a:txBody>
                        <a:bodyPr/>
                        <a:lstStyle/>
                        <a:p>
                          <a:pPr algn="ctr"/>
                          <a:r>
                            <a:rPr lang="en-US" altLang="zh-CN" dirty="0"/>
                            <a:t>0</a:t>
                          </a:r>
                          <a:endParaRPr lang="zh-CN" altLang="en-US" dirty="0"/>
                        </a:p>
                      </a:txBody>
                      <a:tcPr anchor="ctr"/>
                    </a:tc>
                    <a:tc>
                      <a:txBody>
                        <a:bodyPr/>
                        <a:lstStyle/>
                        <a:p>
                          <a:pPr algn="ctr"/>
                          <a:r>
                            <a:rPr lang="en-US" altLang="zh-CN" dirty="0"/>
                            <a:t>1</a:t>
                          </a:r>
                          <a:endParaRPr lang="zh-CN" altLang="en-US" dirty="0"/>
                        </a:p>
                      </a:txBody>
                      <a:tcPr anchor="ctr"/>
                    </a:tc>
                    <a:tc>
                      <a:txBody>
                        <a:bodyPr/>
                        <a:lstStyle/>
                        <a:p>
                          <a:pPr algn="ctr"/>
                          <a:r>
                            <a:rPr lang="en-US" altLang="zh-CN" dirty="0">
                              <a:solidFill>
                                <a:schemeClr val="accent6">
                                  <a:lumMod val="75000"/>
                                </a:schemeClr>
                              </a:solidFill>
                            </a:rPr>
                            <a:t>2</a:t>
                          </a:r>
                          <a:endParaRPr lang="zh-CN" altLang="en-US" dirty="0">
                            <a:solidFill>
                              <a:schemeClr val="accent6">
                                <a:lumMod val="75000"/>
                              </a:schemeClr>
                            </a:solidFill>
                          </a:endParaRPr>
                        </a:p>
                      </a:txBody>
                      <a:tcPr anchor="ctr"/>
                    </a:tc>
                    <a:tc>
                      <a:txBody>
                        <a:bodyPr/>
                        <a:lstStyle/>
                        <a:p>
                          <a:pPr algn="ctr"/>
                          <a:r>
                            <a:rPr lang="en-US" altLang="zh-CN" dirty="0"/>
                            <a:t>3</a:t>
                          </a:r>
                          <a:endParaRPr lang="zh-CN" altLang="en-US" dirty="0"/>
                        </a:p>
                      </a:txBody>
                      <a:tcPr anchor="ctr"/>
                    </a:tc>
                    <a:tc>
                      <a:txBody>
                        <a:bodyPr/>
                        <a:lstStyle/>
                        <a:p>
                          <a:pPr algn="ctr"/>
                          <a:r>
                            <a:rPr lang="en-US" altLang="zh-CN" dirty="0"/>
                            <a:t>4</a:t>
                          </a:r>
                          <a:endParaRPr lang="zh-CN" altLang="en-US" dirty="0"/>
                        </a:p>
                      </a:txBody>
                      <a:tcPr anchor="ctr"/>
                    </a:tc>
                    <a:tc>
                      <a:txBody>
                        <a:bodyPr/>
                        <a:lstStyle/>
                        <a:p>
                          <a:pPr algn="ctr"/>
                          <a:r>
                            <a:rPr lang="en-US" altLang="zh-CN" dirty="0"/>
                            <a:t>5</a:t>
                          </a:r>
                          <a:endParaRPr lang="zh-CN" altLang="en-US" dirty="0"/>
                        </a:p>
                      </a:txBody>
                      <a:tcPr anchor="ctr"/>
                    </a:tc>
                    <a:extLst>
                      <a:ext uri="{0D108BD9-81ED-4DB2-BD59-A6C34878D82A}">
                        <a16:rowId xmlns:a16="http://schemas.microsoft.com/office/drawing/2014/main" val="2148663196"/>
                      </a:ext>
                    </a:extLst>
                  </a:tr>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800" b="0" i="0" u="none" strike="noStrike" kern="1200" cap="none" spc="0" normalizeH="0" baseline="0" smtClean="0">
                                    <a:ln>
                                      <a:noFill/>
                                    </a:ln>
                                    <a:solidFill>
                                      <a:srgbClr val="002D6D"/>
                                    </a:solidFill>
                                    <a:effectLst/>
                                    <a:uLnTx/>
                                    <a:uFillTx/>
                                    <a:latin typeface="Cambria Math" panose="02040503050406030204" pitchFamily="18" charset="0"/>
                                    <a:cs typeface="+mn-cs"/>
                                  </a:rPr>
                                  <m:t>𝐷</m:t>
                                </m:r>
                              </m:oMath>
                            </m:oMathPara>
                          </a14:m>
                          <a:endParaRPr kumimoji="0" lang="en-US" altLang="zh-CN"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mn-cs"/>
                              <a:sym typeface="+mn-ea"/>
                            </a:rPr>
                            <a:t>更新序列</a:t>
                          </a:r>
                          <a:endParaRPr kumimoji="0" lang="zh-CN" altLang="en-US"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800" b="0" i="1" u="none" strike="noStrike" kern="1200" cap="none" spc="0" normalizeH="0" baseline="0" smtClean="0">
                                    <a:ln>
                                      <a:noFill/>
                                    </a:ln>
                                    <a:solidFill>
                                      <a:srgbClr val="002D6D"/>
                                    </a:solidFill>
                                    <a:effectLst/>
                                    <a:uLnTx/>
                                    <a:uFillTx/>
                                    <a:latin typeface="Cambria Math" panose="02040503050406030204" pitchFamily="18" charset="0"/>
                                    <a:ea typeface="方正正粗黑_GBK" panose="02000500000000000000" charset="-122"/>
                                    <a:cs typeface="+mn-cs"/>
                                  </a:rPr>
                                  <m:t>⊥</m:t>
                                </m:r>
                              </m:oMath>
                            </m:oMathPara>
                          </a14:m>
                          <a:endParaRPr kumimoji="0" lang="zh-CN" altLang="en-US"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rPr>
                            <a:t>+, a</a:t>
                          </a:r>
                          <a:endParaRPr kumimoji="0" lang="zh-CN" altLang="en-US"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dirty="0">
                              <a:ln>
                                <a:noFill/>
                              </a:ln>
                              <a:solidFill>
                                <a:schemeClr val="accent6">
                                  <a:lumMod val="75000"/>
                                </a:schemeClr>
                              </a:solidFill>
                              <a:effectLst/>
                              <a:uLnTx/>
                              <a:uFillTx/>
                              <a:latin typeface="方正正粗黑_GBK" panose="02000500000000000000" charset="-122"/>
                              <a:ea typeface="方正正粗黑_GBK" panose="02000500000000000000" charset="-122"/>
                              <a:cs typeface="+mn-cs"/>
                            </a:rPr>
                            <a:t>+, b</a:t>
                          </a:r>
                          <a:endParaRPr kumimoji="0" lang="zh-CN" altLang="en-US" sz="1800" b="0" i="0" u="none" strike="noStrike" kern="1200" cap="none" spc="0" normalizeH="0" baseline="0" dirty="0">
                            <a:ln>
                              <a:noFill/>
                            </a:ln>
                            <a:solidFill>
                              <a:schemeClr val="accent6">
                                <a:lumMod val="75000"/>
                              </a:schemeClr>
                            </a:solidFill>
                            <a:effectLst/>
                            <a:uLnTx/>
                            <a:uFillTx/>
                            <a:latin typeface="方正正粗黑_GBK" panose="02000500000000000000" charset="-122"/>
                            <a:ea typeface="方正正粗黑_GBK" panose="02000500000000000000"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rPr>
                            <a:t>-, a</a:t>
                          </a:r>
                          <a:endParaRPr kumimoji="0" lang="zh-CN" altLang="en-US"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rPr>
                            <a:t>+, c</a:t>
                          </a:r>
                          <a:endParaRPr kumimoji="0" lang="zh-CN" altLang="en-US"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800" b="0" i="1" u="none" strike="noStrike" kern="1200" cap="none" spc="0" normalizeH="0" baseline="0" smtClean="0">
                                    <a:ln>
                                      <a:noFill/>
                                    </a:ln>
                                    <a:solidFill>
                                      <a:srgbClr val="002D6D"/>
                                    </a:solidFill>
                                    <a:effectLst/>
                                    <a:uLnTx/>
                                    <a:uFillTx/>
                                    <a:latin typeface="Cambria Math" panose="02040503050406030204" pitchFamily="18" charset="0"/>
                                    <a:ea typeface="方正正粗黑_GBK" panose="02000500000000000000" charset="-122"/>
                                    <a:cs typeface="+mn-cs"/>
                                  </a:rPr>
                                  <m:t>⊥</m:t>
                                </m:r>
                              </m:oMath>
                            </m:oMathPara>
                          </a14:m>
                          <a:endParaRPr kumimoji="0" lang="zh-CN" altLang="en-US"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endParaRPr>
                        </a:p>
                      </a:txBody>
                      <a:tcPr/>
                    </a:tc>
                    <a:extLst>
                      <a:ext uri="{0D108BD9-81ED-4DB2-BD59-A6C34878D82A}">
                        <a16:rowId xmlns:a16="http://schemas.microsoft.com/office/drawing/2014/main" val="2588765601"/>
                      </a:ext>
                    </a:extLst>
                  </a:tr>
                  <a:tr h="370840">
                    <a:tc vMerge="1">
                      <a:txBody>
                        <a:bodyPr/>
                        <a:lstStyle/>
                        <a:p>
                          <a:pPr algn="ctr"/>
                          <a:endParaRPr lang="zh-CN"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rPr>
                            <a:t>对应数据</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800" b="0" i="1" u="none" strike="noStrike" kern="1200" cap="none" spc="0" normalizeH="0" baseline="0" smtClean="0">
                                    <a:ln>
                                      <a:noFill/>
                                    </a:ln>
                                    <a:solidFill>
                                      <a:srgbClr val="002D6D"/>
                                    </a:solidFill>
                                    <a:effectLst/>
                                    <a:uLnTx/>
                                    <a:uFillTx/>
                                    <a:latin typeface="Cambria Math" panose="02040503050406030204" pitchFamily="18" charset="0"/>
                                    <a:ea typeface="方正正粗黑_GBK" panose="02000500000000000000" charset="-122"/>
                                    <a:cs typeface="+mn-cs"/>
                                  </a:rPr>
                                  <m:t>{}</m:t>
                                </m:r>
                              </m:oMath>
                            </m:oMathPara>
                          </a14:m>
                          <a:endParaRPr kumimoji="0" lang="zh-CN" altLang="en-US"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altLang="zh-CN" sz="1800" b="0" i="1" u="none" strike="noStrike" kern="1200" cap="none" spc="0" normalizeH="0" baseline="0" smtClean="0">
                                        <a:ln>
                                          <a:noFill/>
                                        </a:ln>
                                        <a:solidFill>
                                          <a:srgbClr val="002D6D"/>
                                        </a:solidFill>
                                        <a:effectLst/>
                                        <a:uLnTx/>
                                        <a:uFillTx/>
                                        <a:latin typeface="Cambria Math" panose="02040503050406030204" pitchFamily="18" charset="0"/>
                                        <a:ea typeface="方正正粗黑_GBK" panose="02000500000000000000" charset="-122"/>
                                        <a:cs typeface="+mn-cs"/>
                                      </a:rPr>
                                    </m:ctrlPr>
                                  </m:dPr>
                                  <m:e>
                                    <m:r>
                                      <a:rPr kumimoji="0" lang="en-US" altLang="zh-CN" sz="1800" b="0" i="1" u="none" strike="noStrike" kern="1200" cap="none" spc="0" normalizeH="0" baseline="0" smtClean="0">
                                        <a:ln>
                                          <a:noFill/>
                                        </a:ln>
                                        <a:solidFill>
                                          <a:srgbClr val="002D6D"/>
                                        </a:solidFill>
                                        <a:effectLst/>
                                        <a:uLnTx/>
                                        <a:uFillTx/>
                                        <a:latin typeface="Cambria Math" panose="02040503050406030204" pitchFamily="18" charset="0"/>
                                        <a:ea typeface="方正正粗黑_GBK" panose="02000500000000000000" charset="-122"/>
                                        <a:cs typeface="+mn-cs"/>
                                      </a:rPr>
                                      <m:t>𝑎</m:t>
                                    </m:r>
                                  </m:e>
                                </m:d>
                              </m:oMath>
                            </m:oMathPara>
                          </a14:m>
                          <a:endParaRPr kumimoji="0" lang="zh-CN" altLang="en-US"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altLang="zh-CN" sz="1800" b="0" i="1" u="none" strike="noStrike" kern="1200" cap="none" spc="0" normalizeH="0" baseline="0" smtClean="0">
                                        <a:ln>
                                          <a:noFill/>
                                        </a:ln>
                                        <a:solidFill>
                                          <a:schemeClr val="accent6">
                                            <a:lumMod val="75000"/>
                                          </a:schemeClr>
                                        </a:solidFill>
                                        <a:effectLst/>
                                        <a:uLnTx/>
                                        <a:uFillTx/>
                                        <a:latin typeface="Cambria Math" panose="02040503050406030204" pitchFamily="18" charset="0"/>
                                        <a:ea typeface="方正正粗黑_GBK" panose="02000500000000000000" charset="-122"/>
                                        <a:cs typeface="+mn-cs"/>
                                      </a:rPr>
                                    </m:ctrlPr>
                                  </m:dPr>
                                  <m:e>
                                    <m:r>
                                      <a:rPr kumimoji="0" lang="en-US" altLang="zh-CN" sz="1800" b="0" i="1" u="none" strike="noStrike" kern="1200" cap="none" spc="0" normalizeH="0" baseline="0" smtClean="0">
                                        <a:ln>
                                          <a:noFill/>
                                        </a:ln>
                                        <a:solidFill>
                                          <a:schemeClr val="accent6">
                                            <a:lumMod val="75000"/>
                                          </a:schemeClr>
                                        </a:solidFill>
                                        <a:effectLst/>
                                        <a:uLnTx/>
                                        <a:uFillTx/>
                                        <a:latin typeface="Cambria Math" panose="02040503050406030204" pitchFamily="18" charset="0"/>
                                        <a:ea typeface="方正正粗黑_GBK" panose="02000500000000000000" charset="-122"/>
                                        <a:cs typeface="+mn-cs"/>
                                      </a:rPr>
                                      <m:t>𝑎</m:t>
                                    </m:r>
                                    <m:r>
                                      <a:rPr kumimoji="0" lang="en-US" altLang="zh-CN" sz="1800" b="0" i="1" u="none" strike="noStrike" kern="1200" cap="none" spc="0" normalizeH="0" baseline="0" smtClean="0">
                                        <a:ln>
                                          <a:noFill/>
                                        </a:ln>
                                        <a:solidFill>
                                          <a:schemeClr val="accent6">
                                            <a:lumMod val="75000"/>
                                          </a:schemeClr>
                                        </a:solidFill>
                                        <a:effectLst/>
                                        <a:uLnTx/>
                                        <a:uFillTx/>
                                        <a:latin typeface="Cambria Math" panose="02040503050406030204" pitchFamily="18" charset="0"/>
                                        <a:ea typeface="方正正粗黑_GBK" panose="02000500000000000000" charset="-122"/>
                                        <a:cs typeface="+mn-cs"/>
                                      </a:rPr>
                                      <m:t>,</m:t>
                                    </m:r>
                                    <m:r>
                                      <a:rPr kumimoji="0" lang="en-US" altLang="zh-CN" sz="1800" b="0" i="1" u="none" strike="noStrike" kern="1200" cap="none" spc="0" normalizeH="0" baseline="0" smtClean="0">
                                        <a:ln>
                                          <a:noFill/>
                                        </a:ln>
                                        <a:solidFill>
                                          <a:schemeClr val="accent6">
                                            <a:lumMod val="75000"/>
                                          </a:schemeClr>
                                        </a:solidFill>
                                        <a:effectLst/>
                                        <a:uLnTx/>
                                        <a:uFillTx/>
                                        <a:latin typeface="Cambria Math" panose="02040503050406030204" pitchFamily="18" charset="0"/>
                                        <a:ea typeface="方正正粗黑_GBK" panose="02000500000000000000" charset="-122"/>
                                        <a:cs typeface="+mn-cs"/>
                                      </a:rPr>
                                      <m:t>𝑏</m:t>
                                    </m:r>
                                  </m:e>
                                </m:d>
                              </m:oMath>
                            </m:oMathPara>
                          </a14:m>
                          <a:endParaRPr kumimoji="0" lang="zh-CN" altLang="en-US" sz="1800" b="0" i="0" u="none" strike="noStrike" kern="1200" cap="none" spc="0" normalizeH="0" baseline="0" dirty="0">
                            <a:ln>
                              <a:noFill/>
                            </a:ln>
                            <a:solidFill>
                              <a:schemeClr val="accent6">
                                <a:lumMod val="75000"/>
                              </a:schemeClr>
                            </a:solidFill>
                            <a:effectLst/>
                            <a:uLnTx/>
                            <a:uFillTx/>
                            <a:latin typeface="方正正粗黑_GBK" panose="02000500000000000000" charset="-122"/>
                            <a:ea typeface="方正正粗黑_GBK" panose="02000500000000000000"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altLang="zh-CN" sz="1800" b="0" i="1" u="none" strike="noStrike" kern="1200" cap="none" spc="0" normalizeH="0" baseline="0" smtClean="0">
                                        <a:ln>
                                          <a:noFill/>
                                        </a:ln>
                                        <a:solidFill>
                                          <a:srgbClr val="002D6D"/>
                                        </a:solidFill>
                                        <a:effectLst/>
                                        <a:uLnTx/>
                                        <a:uFillTx/>
                                        <a:latin typeface="Cambria Math" panose="02040503050406030204" pitchFamily="18" charset="0"/>
                                        <a:ea typeface="方正正粗黑_GBK" panose="02000500000000000000" charset="-122"/>
                                        <a:cs typeface="+mn-cs"/>
                                      </a:rPr>
                                    </m:ctrlPr>
                                  </m:dPr>
                                  <m:e>
                                    <m:r>
                                      <a:rPr kumimoji="0" lang="en-US" altLang="zh-CN" sz="1800" b="0" i="1" u="none" strike="noStrike" kern="1200" cap="none" spc="0" normalizeH="0" baseline="0" smtClean="0">
                                        <a:ln>
                                          <a:noFill/>
                                        </a:ln>
                                        <a:solidFill>
                                          <a:srgbClr val="002D6D"/>
                                        </a:solidFill>
                                        <a:effectLst/>
                                        <a:uLnTx/>
                                        <a:uFillTx/>
                                        <a:latin typeface="Cambria Math" panose="02040503050406030204" pitchFamily="18" charset="0"/>
                                        <a:ea typeface="方正正粗黑_GBK" panose="02000500000000000000" charset="-122"/>
                                        <a:cs typeface="+mn-cs"/>
                                      </a:rPr>
                                      <m:t>𝑏</m:t>
                                    </m:r>
                                  </m:e>
                                </m:d>
                              </m:oMath>
                            </m:oMathPara>
                          </a14:m>
                          <a:endParaRPr kumimoji="0" lang="zh-CN" altLang="en-US"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altLang="zh-CN" sz="1800" b="0" i="1" u="none" strike="noStrike" kern="1200" cap="none" spc="0" normalizeH="0" baseline="0" smtClean="0">
                                        <a:ln>
                                          <a:noFill/>
                                        </a:ln>
                                        <a:solidFill>
                                          <a:srgbClr val="002D6D"/>
                                        </a:solidFill>
                                        <a:effectLst/>
                                        <a:uLnTx/>
                                        <a:uFillTx/>
                                        <a:latin typeface="Cambria Math" panose="02040503050406030204" pitchFamily="18" charset="0"/>
                                        <a:ea typeface="方正正粗黑_GBK" panose="02000500000000000000" charset="-122"/>
                                        <a:cs typeface="+mn-cs"/>
                                      </a:rPr>
                                    </m:ctrlPr>
                                  </m:dPr>
                                  <m:e>
                                    <m:r>
                                      <a:rPr kumimoji="0" lang="en-US" altLang="zh-CN" sz="1800" b="0" i="1" u="none" strike="noStrike" kern="1200" cap="none" spc="0" normalizeH="0" baseline="0" smtClean="0">
                                        <a:ln>
                                          <a:noFill/>
                                        </a:ln>
                                        <a:solidFill>
                                          <a:srgbClr val="002D6D"/>
                                        </a:solidFill>
                                        <a:effectLst/>
                                        <a:uLnTx/>
                                        <a:uFillTx/>
                                        <a:latin typeface="Cambria Math" panose="02040503050406030204" pitchFamily="18" charset="0"/>
                                        <a:ea typeface="方正正粗黑_GBK" panose="02000500000000000000" charset="-122"/>
                                        <a:cs typeface="+mn-cs"/>
                                      </a:rPr>
                                      <m:t>𝑏</m:t>
                                    </m:r>
                                    <m:r>
                                      <a:rPr kumimoji="0" lang="en-US" altLang="zh-CN" sz="1800" b="0" i="1" u="none" strike="noStrike" kern="1200" cap="none" spc="0" normalizeH="0" baseline="0" smtClean="0">
                                        <a:ln>
                                          <a:noFill/>
                                        </a:ln>
                                        <a:solidFill>
                                          <a:srgbClr val="002D6D"/>
                                        </a:solidFill>
                                        <a:effectLst/>
                                        <a:uLnTx/>
                                        <a:uFillTx/>
                                        <a:latin typeface="Cambria Math" panose="02040503050406030204" pitchFamily="18" charset="0"/>
                                        <a:ea typeface="方正正粗黑_GBK" panose="02000500000000000000" charset="-122"/>
                                        <a:cs typeface="+mn-cs"/>
                                      </a:rPr>
                                      <m:t>,</m:t>
                                    </m:r>
                                    <m:r>
                                      <a:rPr kumimoji="0" lang="en-US" altLang="zh-CN" sz="1800" b="0" i="1" u="none" strike="noStrike" kern="1200" cap="none" spc="0" normalizeH="0" baseline="0" smtClean="0">
                                        <a:ln>
                                          <a:noFill/>
                                        </a:ln>
                                        <a:solidFill>
                                          <a:srgbClr val="002D6D"/>
                                        </a:solidFill>
                                        <a:effectLst/>
                                        <a:uLnTx/>
                                        <a:uFillTx/>
                                        <a:latin typeface="Cambria Math" panose="02040503050406030204" pitchFamily="18" charset="0"/>
                                        <a:ea typeface="方正正粗黑_GBK" panose="02000500000000000000" charset="-122"/>
                                        <a:cs typeface="+mn-cs"/>
                                      </a:rPr>
                                      <m:t>𝑐</m:t>
                                    </m:r>
                                  </m:e>
                                </m:d>
                              </m:oMath>
                            </m:oMathPara>
                          </a14:m>
                          <a:endParaRPr kumimoji="0" lang="zh-CN" altLang="en-US"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altLang="zh-CN" sz="1800" b="0" i="1" u="none" strike="noStrike" kern="1200" cap="none" spc="0" normalizeH="0" baseline="0" smtClean="0">
                                        <a:ln>
                                          <a:noFill/>
                                        </a:ln>
                                        <a:solidFill>
                                          <a:srgbClr val="002D6D"/>
                                        </a:solidFill>
                                        <a:effectLst/>
                                        <a:uLnTx/>
                                        <a:uFillTx/>
                                        <a:latin typeface="Cambria Math" panose="02040503050406030204" pitchFamily="18" charset="0"/>
                                        <a:ea typeface="方正正粗黑_GBK" panose="02000500000000000000" charset="-122"/>
                                        <a:cs typeface="+mn-cs"/>
                                      </a:rPr>
                                    </m:ctrlPr>
                                  </m:dPr>
                                  <m:e>
                                    <m:r>
                                      <a:rPr kumimoji="0" lang="en-US" altLang="zh-CN" sz="1800" b="0" i="1" u="none" strike="noStrike" kern="1200" cap="none" spc="0" normalizeH="0" baseline="0" smtClean="0">
                                        <a:ln>
                                          <a:noFill/>
                                        </a:ln>
                                        <a:solidFill>
                                          <a:srgbClr val="002D6D"/>
                                        </a:solidFill>
                                        <a:effectLst/>
                                        <a:uLnTx/>
                                        <a:uFillTx/>
                                        <a:latin typeface="Cambria Math" panose="02040503050406030204" pitchFamily="18" charset="0"/>
                                        <a:ea typeface="方正正粗黑_GBK" panose="02000500000000000000" charset="-122"/>
                                        <a:cs typeface="+mn-cs"/>
                                      </a:rPr>
                                      <m:t>𝑏</m:t>
                                    </m:r>
                                    <m:r>
                                      <a:rPr kumimoji="0" lang="en-US" altLang="zh-CN" sz="1800" b="0" i="1" u="none" strike="noStrike" kern="1200" cap="none" spc="0" normalizeH="0" baseline="0" smtClean="0">
                                        <a:ln>
                                          <a:noFill/>
                                        </a:ln>
                                        <a:solidFill>
                                          <a:srgbClr val="002D6D"/>
                                        </a:solidFill>
                                        <a:effectLst/>
                                        <a:uLnTx/>
                                        <a:uFillTx/>
                                        <a:latin typeface="Cambria Math" panose="02040503050406030204" pitchFamily="18" charset="0"/>
                                        <a:ea typeface="方正正粗黑_GBK" panose="02000500000000000000" charset="-122"/>
                                        <a:cs typeface="+mn-cs"/>
                                      </a:rPr>
                                      <m:t>,</m:t>
                                    </m:r>
                                    <m:r>
                                      <a:rPr kumimoji="0" lang="en-US" altLang="zh-CN" sz="1800" b="0" i="1" u="none" strike="noStrike" kern="1200" cap="none" spc="0" normalizeH="0" baseline="0" smtClean="0">
                                        <a:ln>
                                          <a:noFill/>
                                        </a:ln>
                                        <a:solidFill>
                                          <a:srgbClr val="002D6D"/>
                                        </a:solidFill>
                                        <a:effectLst/>
                                        <a:uLnTx/>
                                        <a:uFillTx/>
                                        <a:latin typeface="Cambria Math" panose="02040503050406030204" pitchFamily="18" charset="0"/>
                                        <a:ea typeface="方正正粗黑_GBK" panose="02000500000000000000" charset="-122"/>
                                        <a:cs typeface="+mn-cs"/>
                                      </a:rPr>
                                      <m:t>𝑐</m:t>
                                    </m:r>
                                  </m:e>
                                </m:d>
                              </m:oMath>
                            </m:oMathPara>
                          </a14:m>
                          <a:endParaRPr kumimoji="0" lang="zh-CN" altLang="en-US"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endParaRPr>
                        </a:p>
                      </a:txBody>
                      <a:tcPr/>
                    </a:tc>
                    <a:extLst>
                      <a:ext uri="{0D108BD9-81ED-4DB2-BD59-A6C34878D82A}">
                        <a16:rowId xmlns:a16="http://schemas.microsoft.com/office/drawing/2014/main" val="3092115100"/>
                      </a:ext>
                    </a:extLst>
                  </a:tr>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800" b="0" i="0" u="none" strike="noStrike" kern="1200" cap="none" spc="0" normalizeH="0" baseline="0" smtClean="0">
                                    <a:ln>
                                      <a:noFill/>
                                    </a:ln>
                                    <a:solidFill>
                                      <a:srgbClr val="002D6D"/>
                                    </a:solidFill>
                                    <a:effectLst/>
                                    <a:uLnTx/>
                                    <a:uFillTx/>
                                    <a:latin typeface="Cambria Math" panose="02040503050406030204" pitchFamily="18" charset="0"/>
                                    <a:cs typeface="+mn-cs"/>
                                  </a:rPr>
                                  <m:t>𝐷</m:t>
                                </m:r>
                                <m:r>
                                  <a:rPr kumimoji="0" lang="en-US" altLang="zh-CN" sz="1800" b="0" i="0" u="none" strike="noStrike" kern="1200" cap="none" spc="0" normalizeH="0" baseline="0" smtClean="0">
                                    <a:ln>
                                      <a:noFill/>
                                    </a:ln>
                                    <a:solidFill>
                                      <a:srgbClr val="002D6D"/>
                                    </a:solidFill>
                                    <a:effectLst/>
                                    <a:uLnTx/>
                                    <a:uFillTx/>
                                    <a:latin typeface="Cambria Math" panose="02040503050406030204" pitchFamily="18" charset="0"/>
                                    <a:cs typeface="+mn-cs"/>
                                  </a:rPr>
                                  <m:t>′</m:t>
                                </m:r>
                              </m:oMath>
                            </m:oMathPara>
                          </a14:m>
                          <a:endParaRPr kumimoji="0" lang="zh-CN" altLang="en-US"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mn-cs"/>
                              <a:sym typeface="+mn-ea"/>
                            </a:rPr>
                            <a:t>更新序列</a:t>
                          </a:r>
                          <a:endParaRPr kumimoji="0" lang="zh-CN" altLang="en-US"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800" b="0" i="1" u="none" strike="noStrike" kern="1200" cap="none" spc="0" normalizeH="0" baseline="0" smtClean="0">
                                    <a:ln>
                                      <a:noFill/>
                                    </a:ln>
                                    <a:solidFill>
                                      <a:srgbClr val="002D6D"/>
                                    </a:solidFill>
                                    <a:effectLst/>
                                    <a:uLnTx/>
                                    <a:uFillTx/>
                                    <a:latin typeface="Cambria Math" panose="02040503050406030204" pitchFamily="18" charset="0"/>
                                    <a:ea typeface="方正正粗黑_GBK" panose="02000500000000000000" charset="-122"/>
                                    <a:cs typeface="+mn-cs"/>
                                  </a:rPr>
                                  <m:t>⊥</m:t>
                                </m:r>
                              </m:oMath>
                            </m:oMathPara>
                          </a14:m>
                          <a:endParaRPr kumimoji="0" lang="zh-CN" altLang="en-US"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rPr>
                            <a:t>+, a</a:t>
                          </a:r>
                          <a:endParaRPr kumimoji="0" lang="zh-CN" altLang="en-US"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800" b="0" i="1" u="none" strike="noStrike" kern="1200" cap="none" spc="0" normalizeH="0" baseline="0" smtClean="0">
                                    <a:ln>
                                      <a:noFill/>
                                    </a:ln>
                                    <a:solidFill>
                                      <a:schemeClr val="accent6">
                                        <a:lumMod val="75000"/>
                                      </a:schemeClr>
                                    </a:solidFill>
                                    <a:effectLst/>
                                    <a:uLnTx/>
                                    <a:uFillTx/>
                                    <a:latin typeface="Cambria Math" panose="02040503050406030204" pitchFamily="18" charset="0"/>
                                    <a:ea typeface="方正正粗黑_GBK" panose="02000500000000000000" charset="-122"/>
                                    <a:cs typeface="+mn-cs"/>
                                  </a:rPr>
                                  <m:t>⊥</m:t>
                                </m:r>
                              </m:oMath>
                            </m:oMathPara>
                          </a14:m>
                          <a:endParaRPr kumimoji="0" lang="zh-CN" altLang="en-US" sz="1800" b="0" i="0" u="none" strike="noStrike" kern="1200" cap="none" spc="0" normalizeH="0" baseline="0" dirty="0">
                            <a:ln>
                              <a:noFill/>
                            </a:ln>
                            <a:solidFill>
                              <a:schemeClr val="accent6">
                                <a:lumMod val="75000"/>
                              </a:schemeClr>
                            </a:solidFill>
                            <a:effectLst/>
                            <a:uLnTx/>
                            <a:uFillTx/>
                            <a:latin typeface="方正正粗黑_GBK" panose="02000500000000000000" charset="-122"/>
                            <a:ea typeface="方正正粗黑_GBK" panose="02000500000000000000"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rPr>
                            <a:t>-, a</a:t>
                          </a:r>
                          <a:endParaRPr kumimoji="0" lang="zh-CN" altLang="en-US"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rPr>
                            <a:t>+, c</a:t>
                          </a:r>
                          <a:endParaRPr kumimoji="0" lang="zh-CN" altLang="en-US"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800" b="0" i="1" u="none" strike="noStrike" kern="1200" cap="none" spc="0" normalizeH="0" baseline="0" smtClean="0">
                                    <a:ln>
                                      <a:noFill/>
                                    </a:ln>
                                    <a:solidFill>
                                      <a:srgbClr val="002D6D"/>
                                    </a:solidFill>
                                    <a:effectLst/>
                                    <a:uLnTx/>
                                    <a:uFillTx/>
                                    <a:latin typeface="Cambria Math" panose="02040503050406030204" pitchFamily="18" charset="0"/>
                                    <a:ea typeface="方正正粗黑_GBK" panose="02000500000000000000" charset="-122"/>
                                    <a:cs typeface="+mn-cs"/>
                                  </a:rPr>
                                  <m:t>⊥</m:t>
                                </m:r>
                              </m:oMath>
                            </m:oMathPara>
                          </a14:m>
                          <a:endParaRPr kumimoji="0" lang="zh-CN" altLang="en-US"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endParaRPr>
                        </a:p>
                      </a:txBody>
                      <a:tcPr/>
                    </a:tc>
                    <a:extLst>
                      <a:ext uri="{0D108BD9-81ED-4DB2-BD59-A6C34878D82A}">
                        <a16:rowId xmlns:a16="http://schemas.microsoft.com/office/drawing/2014/main" val="3524419745"/>
                      </a:ext>
                    </a:extLst>
                  </a:tr>
                  <a:tr h="370840">
                    <a:tc vMerge="1">
                      <a:txBody>
                        <a:bodyPr/>
                        <a:lstStyle/>
                        <a:p>
                          <a:pPr algn="ctr"/>
                          <a:endParaRPr lang="zh-CN"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rPr>
                            <a:t>对应数据</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800" b="0" i="1" u="none" strike="noStrike" kern="1200" cap="none" spc="0" normalizeH="0" baseline="0" smtClean="0">
                                    <a:ln>
                                      <a:noFill/>
                                    </a:ln>
                                    <a:solidFill>
                                      <a:srgbClr val="002D6D"/>
                                    </a:solidFill>
                                    <a:effectLst/>
                                    <a:uLnTx/>
                                    <a:uFillTx/>
                                    <a:latin typeface="Cambria Math" panose="02040503050406030204" pitchFamily="18" charset="0"/>
                                    <a:ea typeface="方正正粗黑_GBK" panose="02000500000000000000" charset="-122"/>
                                    <a:cs typeface="+mn-cs"/>
                                  </a:rPr>
                                  <m:t>{}</m:t>
                                </m:r>
                              </m:oMath>
                            </m:oMathPara>
                          </a14:m>
                          <a:endParaRPr kumimoji="0" lang="zh-CN" altLang="en-US"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altLang="zh-CN" sz="1800" b="0" i="1" u="none" strike="noStrike" kern="1200" cap="none" spc="0" normalizeH="0" baseline="0" smtClean="0">
                                        <a:ln>
                                          <a:noFill/>
                                        </a:ln>
                                        <a:solidFill>
                                          <a:srgbClr val="002D6D"/>
                                        </a:solidFill>
                                        <a:effectLst/>
                                        <a:uLnTx/>
                                        <a:uFillTx/>
                                        <a:latin typeface="Cambria Math" panose="02040503050406030204" pitchFamily="18" charset="0"/>
                                        <a:ea typeface="方正正粗黑_GBK" panose="02000500000000000000" charset="-122"/>
                                        <a:cs typeface="+mn-cs"/>
                                      </a:rPr>
                                    </m:ctrlPr>
                                  </m:dPr>
                                  <m:e>
                                    <m:r>
                                      <a:rPr kumimoji="0" lang="en-US" altLang="zh-CN" sz="1800" b="0" i="1" u="none" strike="noStrike" kern="1200" cap="none" spc="0" normalizeH="0" baseline="0" smtClean="0">
                                        <a:ln>
                                          <a:noFill/>
                                        </a:ln>
                                        <a:solidFill>
                                          <a:srgbClr val="002D6D"/>
                                        </a:solidFill>
                                        <a:effectLst/>
                                        <a:uLnTx/>
                                        <a:uFillTx/>
                                        <a:latin typeface="Cambria Math" panose="02040503050406030204" pitchFamily="18" charset="0"/>
                                        <a:ea typeface="方正正粗黑_GBK" panose="02000500000000000000" charset="-122"/>
                                        <a:cs typeface="+mn-cs"/>
                                      </a:rPr>
                                      <m:t>𝑎</m:t>
                                    </m:r>
                                  </m:e>
                                </m:d>
                              </m:oMath>
                            </m:oMathPara>
                          </a14:m>
                          <a:endParaRPr kumimoji="0" lang="zh-CN" altLang="en-US"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altLang="zh-CN" sz="1800" b="0" i="1" u="none" strike="noStrike" kern="1200" cap="none" spc="0" normalizeH="0" baseline="0" smtClean="0">
                                        <a:ln>
                                          <a:noFill/>
                                        </a:ln>
                                        <a:solidFill>
                                          <a:schemeClr val="accent6">
                                            <a:lumMod val="75000"/>
                                          </a:schemeClr>
                                        </a:solidFill>
                                        <a:effectLst/>
                                        <a:uLnTx/>
                                        <a:uFillTx/>
                                        <a:latin typeface="Cambria Math" panose="02040503050406030204" pitchFamily="18" charset="0"/>
                                        <a:ea typeface="方正正粗黑_GBK" panose="02000500000000000000" charset="-122"/>
                                        <a:cs typeface="+mn-cs"/>
                                      </a:rPr>
                                    </m:ctrlPr>
                                  </m:dPr>
                                  <m:e>
                                    <m:r>
                                      <a:rPr kumimoji="0" lang="en-US" altLang="zh-CN" sz="1800" b="0" i="1" u="none" strike="noStrike" kern="1200" cap="none" spc="0" normalizeH="0" baseline="0" smtClean="0">
                                        <a:ln>
                                          <a:noFill/>
                                        </a:ln>
                                        <a:solidFill>
                                          <a:schemeClr val="accent6">
                                            <a:lumMod val="75000"/>
                                          </a:schemeClr>
                                        </a:solidFill>
                                        <a:effectLst/>
                                        <a:uLnTx/>
                                        <a:uFillTx/>
                                        <a:latin typeface="Cambria Math" panose="02040503050406030204" pitchFamily="18" charset="0"/>
                                        <a:ea typeface="方正正粗黑_GBK" panose="02000500000000000000" charset="-122"/>
                                        <a:cs typeface="+mn-cs"/>
                                      </a:rPr>
                                      <m:t>𝑎</m:t>
                                    </m:r>
                                  </m:e>
                                </m:d>
                              </m:oMath>
                            </m:oMathPara>
                          </a14:m>
                          <a:endParaRPr kumimoji="0" lang="zh-CN" altLang="en-US" sz="1800" b="0" i="0" u="none" strike="noStrike" kern="1200" cap="none" spc="0" normalizeH="0" baseline="0" dirty="0">
                            <a:ln>
                              <a:noFill/>
                            </a:ln>
                            <a:solidFill>
                              <a:schemeClr val="accent6">
                                <a:lumMod val="75000"/>
                              </a:schemeClr>
                            </a:solidFill>
                            <a:effectLst/>
                            <a:uLnTx/>
                            <a:uFillTx/>
                            <a:latin typeface="方正正粗黑_GBK" panose="02000500000000000000" charset="-122"/>
                            <a:ea typeface="方正正粗黑_GBK" panose="02000500000000000000"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800" b="0" i="1" u="none" strike="noStrike" kern="1200" cap="none" spc="0" normalizeH="0" baseline="0" smtClean="0">
                                    <a:ln>
                                      <a:noFill/>
                                    </a:ln>
                                    <a:solidFill>
                                      <a:srgbClr val="002D6D"/>
                                    </a:solidFill>
                                    <a:effectLst/>
                                    <a:uLnTx/>
                                    <a:uFillTx/>
                                    <a:latin typeface="Cambria Math" panose="02040503050406030204" pitchFamily="18" charset="0"/>
                                    <a:ea typeface="方正正粗黑_GBK" panose="02000500000000000000" charset="-122"/>
                                    <a:cs typeface="+mn-cs"/>
                                  </a:rPr>
                                  <m:t>{}</m:t>
                                </m:r>
                              </m:oMath>
                            </m:oMathPara>
                          </a14:m>
                          <a:endParaRPr kumimoji="0" lang="zh-CN" altLang="en-US"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altLang="zh-CN" sz="1800" b="0" i="1" u="none" strike="noStrike" kern="1200" cap="none" spc="0" normalizeH="0" baseline="0" smtClean="0">
                                        <a:ln>
                                          <a:noFill/>
                                        </a:ln>
                                        <a:solidFill>
                                          <a:srgbClr val="002D6D"/>
                                        </a:solidFill>
                                        <a:effectLst/>
                                        <a:uLnTx/>
                                        <a:uFillTx/>
                                        <a:latin typeface="Cambria Math" panose="02040503050406030204" pitchFamily="18" charset="0"/>
                                        <a:ea typeface="方正正粗黑_GBK" panose="02000500000000000000" charset="-122"/>
                                        <a:cs typeface="+mn-cs"/>
                                      </a:rPr>
                                    </m:ctrlPr>
                                  </m:dPr>
                                  <m:e>
                                    <m:r>
                                      <a:rPr kumimoji="0" lang="en-US" altLang="zh-CN" sz="1800" b="0" i="1" u="none" strike="noStrike" kern="1200" cap="none" spc="0" normalizeH="0" baseline="0" smtClean="0">
                                        <a:ln>
                                          <a:noFill/>
                                        </a:ln>
                                        <a:solidFill>
                                          <a:srgbClr val="002D6D"/>
                                        </a:solidFill>
                                        <a:effectLst/>
                                        <a:uLnTx/>
                                        <a:uFillTx/>
                                        <a:latin typeface="Cambria Math" panose="02040503050406030204" pitchFamily="18" charset="0"/>
                                        <a:ea typeface="方正正粗黑_GBK" panose="02000500000000000000" charset="-122"/>
                                        <a:cs typeface="+mn-cs"/>
                                      </a:rPr>
                                      <m:t>𝑐</m:t>
                                    </m:r>
                                  </m:e>
                                </m:d>
                              </m:oMath>
                            </m:oMathPara>
                          </a14:m>
                          <a:endParaRPr kumimoji="0" lang="zh-CN" altLang="en-US"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altLang="zh-CN" sz="1800" b="0" i="1" u="none" strike="noStrike" kern="1200" cap="none" spc="0" normalizeH="0" baseline="0" smtClean="0">
                                        <a:ln>
                                          <a:noFill/>
                                        </a:ln>
                                        <a:solidFill>
                                          <a:srgbClr val="002D6D"/>
                                        </a:solidFill>
                                        <a:effectLst/>
                                        <a:uLnTx/>
                                        <a:uFillTx/>
                                        <a:latin typeface="Cambria Math" panose="02040503050406030204" pitchFamily="18" charset="0"/>
                                        <a:ea typeface="方正正粗黑_GBK" panose="02000500000000000000" charset="-122"/>
                                        <a:cs typeface="+mn-cs"/>
                                      </a:rPr>
                                    </m:ctrlPr>
                                  </m:dPr>
                                  <m:e>
                                    <m:r>
                                      <a:rPr kumimoji="0" lang="en-US" altLang="zh-CN" sz="1800" b="0" i="1" u="none" strike="noStrike" kern="1200" cap="none" spc="0" normalizeH="0" baseline="0" smtClean="0">
                                        <a:ln>
                                          <a:noFill/>
                                        </a:ln>
                                        <a:solidFill>
                                          <a:srgbClr val="002D6D"/>
                                        </a:solidFill>
                                        <a:effectLst/>
                                        <a:uLnTx/>
                                        <a:uFillTx/>
                                        <a:latin typeface="Cambria Math" panose="02040503050406030204" pitchFamily="18" charset="0"/>
                                        <a:ea typeface="方正正粗黑_GBK" panose="02000500000000000000" charset="-122"/>
                                        <a:cs typeface="+mn-cs"/>
                                      </a:rPr>
                                      <m:t>𝑐</m:t>
                                    </m:r>
                                  </m:e>
                                </m:d>
                              </m:oMath>
                            </m:oMathPara>
                          </a14:m>
                          <a:endParaRPr kumimoji="0" lang="zh-CN" altLang="en-US"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endParaRPr>
                        </a:p>
                      </a:txBody>
                      <a:tcPr/>
                    </a:tc>
                    <a:extLst>
                      <a:ext uri="{0D108BD9-81ED-4DB2-BD59-A6C34878D82A}">
                        <a16:rowId xmlns:a16="http://schemas.microsoft.com/office/drawing/2014/main" val="2397295839"/>
                      </a:ext>
                    </a:extLst>
                  </a:tr>
                </a:tbl>
              </a:graphicData>
            </a:graphic>
          </p:graphicFrame>
        </mc:Choice>
        <mc:Fallback xmlns="">
          <p:graphicFrame>
            <p:nvGraphicFramePr>
              <p:cNvPr id="13" name="表格 12">
                <a:extLst>
                  <a:ext uri="{FF2B5EF4-FFF2-40B4-BE49-F238E27FC236}">
                    <a16:creationId xmlns:a16="http://schemas.microsoft.com/office/drawing/2014/main" id="{31433A97-79A2-7C8B-2673-D311D447C8DF}"/>
                  </a:ext>
                </a:extLst>
              </p:cNvPr>
              <p:cNvGraphicFramePr>
                <a:graphicFrameLocks noGrp="1"/>
              </p:cNvGraphicFramePr>
              <p:nvPr>
                <p:extLst>
                  <p:ext uri="{D42A27DB-BD31-4B8C-83A1-F6EECF244321}">
                    <p14:modId xmlns:p14="http://schemas.microsoft.com/office/powerpoint/2010/main" val="1542490246"/>
                  </p:ext>
                </p:extLst>
              </p:nvPr>
            </p:nvGraphicFramePr>
            <p:xfrm>
              <a:off x="2032001" y="2610445"/>
              <a:ext cx="8127998" cy="2123440"/>
            </p:xfrm>
            <a:graphic>
              <a:graphicData uri="http://schemas.openxmlformats.org/drawingml/2006/table">
                <a:tbl>
                  <a:tblPr firstRow="1" bandRow="1">
                    <a:tableStyleId>{5C22544A-7EE6-4342-B048-85BDC9FD1C3A}</a:tableStyleId>
                  </a:tblPr>
                  <a:tblGrid>
                    <a:gridCol w="473951">
                      <a:extLst>
                        <a:ext uri="{9D8B030D-6E8A-4147-A177-3AD203B41FA5}">
                          <a16:colId xmlns:a16="http://schemas.microsoft.com/office/drawing/2014/main" val="1721220439"/>
                        </a:ext>
                      </a:extLst>
                    </a:gridCol>
                    <a:gridCol w="1245561">
                      <a:extLst>
                        <a:ext uri="{9D8B030D-6E8A-4147-A177-3AD203B41FA5}">
                          <a16:colId xmlns:a16="http://schemas.microsoft.com/office/drawing/2014/main" val="2261207168"/>
                        </a:ext>
                      </a:extLst>
                    </a:gridCol>
                    <a:gridCol w="1068081">
                      <a:extLst>
                        <a:ext uri="{9D8B030D-6E8A-4147-A177-3AD203B41FA5}">
                          <a16:colId xmlns:a16="http://schemas.microsoft.com/office/drawing/2014/main" val="2061330403"/>
                        </a:ext>
                      </a:extLst>
                    </a:gridCol>
                    <a:gridCol w="1068081">
                      <a:extLst>
                        <a:ext uri="{9D8B030D-6E8A-4147-A177-3AD203B41FA5}">
                          <a16:colId xmlns:a16="http://schemas.microsoft.com/office/drawing/2014/main" val="4069270487"/>
                        </a:ext>
                      </a:extLst>
                    </a:gridCol>
                    <a:gridCol w="1068081">
                      <a:extLst>
                        <a:ext uri="{9D8B030D-6E8A-4147-A177-3AD203B41FA5}">
                          <a16:colId xmlns:a16="http://schemas.microsoft.com/office/drawing/2014/main" val="2946355050"/>
                        </a:ext>
                      </a:extLst>
                    </a:gridCol>
                    <a:gridCol w="1068081">
                      <a:extLst>
                        <a:ext uri="{9D8B030D-6E8A-4147-A177-3AD203B41FA5}">
                          <a16:colId xmlns:a16="http://schemas.microsoft.com/office/drawing/2014/main" val="308224709"/>
                        </a:ext>
                      </a:extLst>
                    </a:gridCol>
                    <a:gridCol w="1068081">
                      <a:extLst>
                        <a:ext uri="{9D8B030D-6E8A-4147-A177-3AD203B41FA5}">
                          <a16:colId xmlns:a16="http://schemas.microsoft.com/office/drawing/2014/main" val="3798612026"/>
                        </a:ext>
                      </a:extLst>
                    </a:gridCol>
                    <a:gridCol w="1068081">
                      <a:extLst>
                        <a:ext uri="{9D8B030D-6E8A-4147-A177-3AD203B41FA5}">
                          <a16:colId xmlns:a16="http://schemas.microsoft.com/office/drawing/2014/main" val="3072641965"/>
                        </a:ext>
                      </a:extLst>
                    </a:gridCol>
                  </a:tblGrid>
                  <a:tr h="640080">
                    <a:tc gridSpan="2">
                      <a:txBody>
                        <a:bodyPr/>
                        <a:lstStyle/>
                        <a:p>
                          <a:pPr algn="l"/>
                          <a:r>
                            <a:rPr lang="zh-CN" altLang="en-US" dirty="0"/>
                            <a:t>                  时间</a:t>
                          </a:r>
                          <a:endParaRPr lang="en-US" altLang="zh-CN" dirty="0"/>
                        </a:p>
                        <a:p>
                          <a:pPr algn="l"/>
                          <a:r>
                            <a:rPr lang="zh-CN" altLang="en-US" dirty="0"/>
                            <a:t>数据         </a:t>
                          </a:r>
                        </a:p>
                      </a:txBody>
                      <a:tcPr>
                        <a:lnTlToBr w="12700" cap="flat" cmpd="sng" algn="ctr">
                          <a:solidFill>
                            <a:schemeClr val="bg1"/>
                          </a:solidFill>
                          <a:prstDash val="solid"/>
                          <a:round/>
                          <a:headEnd type="none" w="med" len="med"/>
                          <a:tailEnd type="none" w="med" len="med"/>
                        </a:lnTlToBr>
                      </a:tcPr>
                    </a:tc>
                    <a:tc hMerge="1">
                      <a:txBody>
                        <a:bodyPr/>
                        <a:lstStyle/>
                        <a:p>
                          <a:pPr algn="ctr"/>
                          <a:endParaRPr lang="zh-CN" altLang="en-US" dirty="0"/>
                        </a:p>
                      </a:txBody>
                      <a:tcPr/>
                    </a:tc>
                    <a:tc>
                      <a:txBody>
                        <a:bodyPr/>
                        <a:lstStyle/>
                        <a:p>
                          <a:pPr algn="ctr"/>
                          <a:r>
                            <a:rPr lang="en-US" altLang="zh-CN" dirty="0"/>
                            <a:t>0</a:t>
                          </a:r>
                          <a:endParaRPr lang="zh-CN" altLang="en-US" dirty="0"/>
                        </a:p>
                      </a:txBody>
                      <a:tcPr anchor="ctr"/>
                    </a:tc>
                    <a:tc>
                      <a:txBody>
                        <a:bodyPr/>
                        <a:lstStyle/>
                        <a:p>
                          <a:pPr algn="ctr"/>
                          <a:r>
                            <a:rPr lang="en-US" altLang="zh-CN" dirty="0"/>
                            <a:t>1</a:t>
                          </a:r>
                          <a:endParaRPr lang="zh-CN" altLang="en-US" dirty="0"/>
                        </a:p>
                      </a:txBody>
                      <a:tcPr anchor="ctr"/>
                    </a:tc>
                    <a:tc>
                      <a:txBody>
                        <a:bodyPr/>
                        <a:lstStyle/>
                        <a:p>
                          <a:pPr algn="ctr"/>
                          <a:r>
                            <a:rPr lang="en-US" altLang="zh-CN" dirty="0">
                              <a:solidFill>
                                <a:schemeClr val="accent6">
                                  <a:lumMod val="75000"/>
                                </a:schemeClr>
                              </a:solidFill>
                            </a:rPr>
                            <a:t>2</a:t>
                          </a:r>
                          <a:endParaRPr lang="zh-CN" altLang="en-US" dirty="0">
                            <a:solidFill>
                              <a:schemeClr val="accent6">
                                <a:lumMod val="75000"/>
                              </a:schemeClr>
                            </a:solidFill>
                          </a:endParaRPr>
                        </a:p>
                      </a:txBody>
                      <a:tcPr anchor="ctr"/>
                    </a:tc>
                    <a:tc>
                      <a:txBody>
                        <a:bodyPr/>
                        <a:lstStyle/>
                        <a:p>
                          <a:pPr algn="ctr"/>
                          <a:r>
                            <a:rPr lang="en-US" altLang="zh-CN" dirty="0"/>
                            <a:t>3</a:t>
                          </a:r>
                          <a:endParaRPr lang="zh-CN" altLang="en-US" dirty="0"/>
                        </a:p>
                      </a:txBody>
                      <a:tcPr anchor="ctr"/>
                    </a:tc>
                    <a:tc>
                      <a:txBody>
                        <a:bodyPr/>
                        <a:lstStyle/>
                        <a:p>
                          <a:pPr algn="ctr"/>
                          <a:r>
                            <a:rPr lang="en-US" altLang="zh-CN" dirty="0"/>
                            <a:t>4</a:t>
                          </a:r>
                          <a:endParaRPr lang="zh-CN" altLang="en-US" dirty="0"/>
                        </a:p>
                      </a:txBody>
                      <a:tcPr anchor="ctr"/>
                    </a:tc>
                    <a:tc>
                      <a:txBody>
                        <a:bodyPr/>
                        <a:lstStyle/>
                        <a:p>
                          <a:pPr algn="ctr"/>
                          <a:r>
                            <a:rPr lang="en-US" altLang="zh-CN" dirty="0"/>
                            <a:t>5</a:t>
                          </a:r>
                          <a:endParaRPr lang="zh-CN" altLang="en-US" dirty="0"/>
                        </a:p>
                      </a:txBody>
                      <a:tcPr anchor="ctr"/>
                    </a:tc>
                    <a:extLst>
                      <a:ext uri="{0D108BD9-81ED-4DB2-BD59-A6C34878D82A}">
                        <a16:rowId xmlns:a16="http://schemas.microsoft.com/office/drawing/2014/main" val="2148663196"/>
                      </a:ext>
                    </a:extLst>
                  </a:tr>
                  <a:tr h="370840">
                    <a:tc rowSpan="2">
                      <a:txBody>
                        <a:bodyPr/>
                        <a:lstStyle/>
                        <a:p>
                          <a:endParaRPr lang="zh-CN"/>
                        </a:p>
                      </a:txBody>
                      <a:tcPr anchor="ctr">
                        <a:blipFill>
                          <a:blip r:embed="rId3"/>
                          <a:stretch>
                            <a:fillRect l="-1282" t="-90984" r="-1615385" b="-112295"/>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mn-cs"/>
                              <a:sym typeface="+mn-ea"/>
                            </a:rPr>
                            <a:t>更新序列</a:t>
                          </a:r>
                          <a:endParaRPr kumimoji="0" lang="zh-CN" altLang="en-US"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endParaRPr>
                        </a:p>
                      </a:txBody>
                      <a:tcPr anchor="ctr"/>
                    </a:tc>
                    <a:tc>
                      <a:txBody>
                        <a:bodyPr/>
                        <a:lstStyle/>
                        <a:p>
                          <a:endParaRPr lang="zh-CN"/>
                        </a:p>
                      </a:txBody>
                      <a:tcPr anchor="ctr">
                        <a:blipFill>
                          <a:blip r:embed="rId3"/>
                          <a:stretch>
                            <a:fillRect l="-160795" t="-181967" r="-500000" b="-324590"/>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rPr>
                            <a:t>+, a</a:t>
                          </a:r>
                          <a:endParaRPr kumimoji="0" lang="zh-CN" altLang="en-US"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dirty="0">
                              <a:ln>
                                <a:noFill/>
                              </a:ln>
                              <a:solidFill>
                                <a:schemeClr val="accent6">
                                  <a:lumMod val="75000"/>
                                </a:schemeClr>
                              </a:solidFill>
                              <a:effectLst/>
                              <a:uLnTx/>
                              <a:uFillTx/>
                              <a:latin typeface="方正正粗黑_GBK" panose="02000500000000000000" charset="-122"/>
                              <a:ea typeface="方正正粗黑_GBK" panose="02000500000000000000" charset="-122"/>
                              <a:cs typeface="+mn-cs"/>
                            </a:rPr>
                            <a:t>+, b</a:t>
                          </a:r>
                          <a:endParaRPr kumimoji="0" lang="zh-CN" altLang="en-US" sz="1800" b="0" i="0" u="none" strike="noStrike" kern="1200" cap="none" spc="0" normalizeH="0" baseline="0" dirty="0">
                            <a:ln>
                              <a:noFill/>
                            </a:ln>
                            <a:solidFill>
                              <a:schemeClr val="accent6">
                                <a:lumMod val="75000"/>
                              </a:schemeClr>
                            </a:solidFill>
                            <a:effectLst/>
                            <a:uLnTx/>
                            <a:uFillTx/>
                            <a:latin typeface="方正正粗黑_GBK" panose="02000500000000000000" charset="-122"/>
                            <a:ea typeface="方正正粗黑_GBK" panose="02000500000000000000"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rPr>
                            <a:t>-, a</a:t>
                          </a:r>
                          <a:endParaRPr kumimoji="0" lang="zh-CN" altLang="en-US"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rPr>
                            <a:t>+, c</a:t>
                          </a:r>
                          <a:endParaRPr kumimoji="0" lang="zh-CN" altLang="en-US"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endParaRPr>
                        </a:p>
                      </a:txBody>
                      <a:tcPr anchor="ctr"/>
                    </a:tc>
                    <a:tc>
                      <a:txBody>
                        <a:bodyPr/>
                        <a:lstStyle/>
                        <a:p>
                          <a:endParaRPr lang="zh-CN"/>
                        </a:p>
                      </a:txBody>
                      <a:tcPr>
                        <a:blipFill>
                          <a:blip r:embed="rId3"/>
                          <a:stretch>
                            <a:fillRect l="-662857" t="-181967" r="-2286" b="-324590"/>
                          </a:stretch>
                        </a:blipFill>
                      </a:tcPr>
                    </a:tc>
                    <a:extLst>
                      <a:ext uri="{0D108BD9-81ED-4DB2-BD59-A6C34878D82A}">
                        <a16:rowId xmlns:a16="http://schemas.microsoft.com/office/drawing/2014/main" val="2588765601"/>
                      </a:ext>
                    </a:extLst>
                  </a:tr>
                  <a:tr h="370840">
                    <a:tc vMerge="1">
                      <a:txBody>
                        <a:bodyPr/>
                        <a:lstStyle/>
                        <a:p>
                          <a:pPr algn="ctr"/>
                          <a:endParaRPr lang="zh-CN"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rPr>
                            <a:t>对应数据</a:t>
                          </a:r>
                        </a:p>
                      </a:txBody>
                      <a:tcPr anchor="ctr"/>
                    </a:tc>
                    <a:tc>
                      <a:txBody>
                        <a:bodyPr/>
                        <a:lstStyle/>
                        <a:p>
                          <a:endParaRPr lang="zh-CN"/>
                        </a:p>
                      </a:txBody>
                      <a:tcPr anchor="ctr">
                        <a:blipFill>
                          <a:blip r:embed="rId3"/>
                          <a:stretch>
                            <a:fillRect l="-160795" t="-281967" r="-500000" b="-224590"/>
                          </a:stretch>
                        </a:blipFill>
                      </a:tcPr>
                    </a:tc>
                    <a:tc>
                      <a:txBody>
                        <a:bodyPr/>
                        <a:lstStyle/>
                        <a:p>
                          <a:endParaRPr lang="zh-CN"/>
                        </a:p>
                      </a:txBody>
                      <a:tcPr anchor="ctr">
                        <a:blipFill>
                          <a:blip r:embed="rId3"/>
                          <a:stretch>
                            <a:fillRect l="-262286" t="-281967" r="-402857" b="-224590"/>
                          </a:stretch>
                        </a:blipFill>
                      </a:tcPr>
                    </a:tc>
                    <a:tc>
                      <a:txBody>
                        <a:bodyPr/>
                        <a:lstStyle/>
                        <a:p>
                          <a:endParaRPr lang="zh-CN"/>
                        </a:p>
                      </a:txBody>
                      <a:tcPr anchor="ctr">
                        <a:blipFill>
                          <a:blip r:embed="rId3"/>
                          <a:stretch>
                            <a:fillRect l="-362286" t="-281967" r="-302857" b="-224590"/>
                          </a:stretch>
                        </a:blipFill>
                      </a:tcPr>
                    </a:tc>
                    <a:tc>
                      <a:txBody>
                        <a:bodyPr/>
                        <a:lstStyle/>
                        <a:p>
                          <a:endParaRPr lang="zh-CN"/>
                        </a:p>
                      </a:txBody>
                      <a:tcPr anchor="ctr">
                        <a:blipFill>
                          <a:blip r:embed="rId3"/>
                          <a:stretch>
                            <a:fillRect l="-462286" t="-281967" r="-202857" b="-224590"/>
                          </a:stretch>
                        </a:blipFill>
                      </a:tcPr>
                    </a:tc>
                    <a:tc>
                      <a:txBody>
                        <a:bodyPr/>
                        <a:lstStyle/>
                        <a:p>
                          <a:endParaRPr lang="zh-CN"/>
                        </a:p>
                      </a:txBody>
                      <a:tcPr anchor="ctr">
                        <a:blipFill>
                          <a:blip r:embed="rId3"/>
                          <a:stretch>
                            <a:fillRect l="-559091" t="-281967" r="-101705" b="-224590"/>
                          </a:stretch>
                        </a:blipFill>
                      </a:tcPr>
                    </a:tc>
                    <a:tc>
                      <a:txBody>
                        <a:bodyPr/>
                        <a:lstStyle/>
                        <a:p>
                          <a:endParaRPr lang="zh-CN"/>
                        </a:p>
                      </a:txBody>
                      <a:tcPr>
                        <a:blipFill>
                          <a:blip r:embed="rId3"/>
                          <a:stretch>
                            <a:fillRect l="-662857" t="-281967" r="-2286" b="-224590"/>
                          </a:stretch>
                        </a:blipFill>
                      </a:tcPr>
                    </a:tc>
                    <a:extLst>
                      <a:ext uri="{0D108BD9-81ED-4DB2-BD59-A6C34878D82A}">
                        <a16:rowId xmlns:a16="http://schemas.microsoft.com/office/drawing/2014/main" val="3092115100"/>
                      </a:ext>
                    </a:extLst>
                  </a:tr>
                  <a:tr h="370840">
                    <a:tc rowSpan="2">
                      <a:txBody>
                        <a:bodyPr/>
                        <a:lstStyle/>
                        <a:p>
                          <a:endParaRPr lang="zh-CN"/>
                        </a:p>
                      </a:txBody>
                      <a:tcPr anchor="ctr">
                        <a:blipFill>
                          <a:blip r:embed="rId3"/>
                          <a:stretch>
                            <a:fillRect l="-1282" t="-190984" r="-1615385" b="-12295"/>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mn-cs"/>
                              <a:sym typeface="+mn-ea"/>
                            </a:rPr>
                            <a:t>更新序列</a:t>
                          </a:r>
                          <a:endParaRPr kumimoji="0" lang="zh-CN" altLang="en-US"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endParaRPr>
                        </a:p>
                      </a:txBody>
                      <a:tcPr anchor="ctr"/>
                    </a:tc>
                    <a:tc>
                      <a:txBody>
                        <a:bodyPr/>
                        <a:lstStyle/>
                        <a:p>
                          <a:endParaRPr lang="zh-CN"/>
                        </a:p>
                      </a:txBody>
                      <a:tcPr anchor="ctr">
                        <a:blipFill>
                          <a:blip r:embed="rId3"/>
                          <a:stretch>
                            <a:fillRect l="-160795" t="-381967" r="-500000" b="-124590"/>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rPr>
                            <a:t>+, a</a:t>
                          </a:r>
                          <a:endParaRPr kumimoji="0" lang="zh-CN" altLang="en-US"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endParaRPr>
                        </a:p>
                      </a:txBody>
                      <a:tcPr anchor="ctr"/>
                    </a:tc>
                    <a:tc>
                      <a:txBody>
                        <a:bodyPr/>
                        <a:lstStyle/>
                        <a:p>
                          <a:endParaRPr lang="zh-CN"/>
                        </a:p>
                      </a:txBody>
                      <a:tcPr anchor="ctr">
                        <a:blipFill>
                          <a:blip r:embed="rId3"/>
                          <a:stretch>
                            <a:fillRect l="-362286" t="-381967" r="-302857" b="-124590"/>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rPr>
                            <a:t>-, a</a:t>
                          </a:r>
                          <a:endParaRPr kumimoji="0" lang="zh-CN" altLang="en-US"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rPr>
                            <a:t>+, c</a:t>
                          </a:r>
                          <a:endParaRPr kumimoji="0" lang="zh-CN" altLang="en-US"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endParaRPr>
                        </a:p>
                      </a:txBody>
                      <a:tcPr anchor="ctr"/>
                    </a:tc>
                    <a:tc>
                      <a:txBody>
                        <a:bodyPr/>
                        <a:lstStyle/>
                        <a:p>
                          <a:endParaRPr lang="zh-CN"/>
                        </a:p>
                      </a:txBody>
                      <a:tcPr>
                        <a:blipFill>
                          <a:blip r:embed="rId3"/>
                          <a:stretch>
                            <a:fillRect l="-662857" t="-381967" r="-2286" b="-124590"/>
                          </a:stretch>
                        </a:blipFill>
                      </a:tcPr>
                    </a:tc>
                    <a:extLst>
                      <a:ext uri="{0D108BD9-81ED-4DB2-BD59-A6C34878D82A}">
                        <a16:rowId xmlns:a16="http://schemas.microsoft.com/office/drawing/2014/main" val="3524419745"/>
                      </a:ext>
                    </a:extLst>
                  </a:tr>
                  <a:tr h="370840">
                    <a:tc vMerge="1">
                      <a:txBody>
                        <a:bodyPr/>
                        <a:lstStyle/>
                        <a:p>
                          <a:pPr algn="ctr"/>
                          <a:endParaRPr lang="zh-CN"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dirty="0">
                              <a:ln>
                                <a:noFill/>
                              </a:ln>
                              <a:solidFill>
                                <a:srgbClr val="002D6D"/>
                              </a:solidFill>
                              <a:effectLst/>
                              <a:uLnTx/>
                              <a:uFillTx/>
                              <a:latin typeface="方正正粗黑_GBK" panose="02000500000000000000" charset="-122"/>
                              <a:ea typeface="方正正粗黑_GBK" panose="02000500000000000000" charset="-122"/>
                              <a:cs typeface="+mn-cs"/>
                            </a:rPr>
                            <a:t>对应数据</a:t>
                          </a:r>
                        </a:p>
                      </a:txBody>
                      <a:tcPr anchor="ctr"/>
                    </a:tc>
                    <a:tc>
                      <a:txBody>
                        <a:bodyPr/>
                        <a:lstStyle/>
                        <a:p>
                          <a:endParaRPr lang="zh-CN"/>
                        </a:p>
                      </a:txBody>
                      <a:tcPr anchor="ctr">
                        <a:blipFill>
                          <a:blip r:embed="rId3"/>
                          <a:stretch>
                            <a:fillRect l="-160795" t="-481967" r="-500000" b="-24590"/>
                          </a:stretch>
                        </a:blipFill>
                      </a:tcPr>
                    </a:tc>
                    <a:tc>
                      <a:txBody>
                        <a:bodyPr/>
                        <a:lstStyle/>
                        <a:p>
                          <a:endParaRPr lang="zh-CN"/>
                        </a:p>
                      </a:txBody>
                      <a:tcPr anchor="ctr">
                        <a:blipFill>
                          <a:blip r:embed="rId3"/>
                          <a:stretch>
                            <a:fillRect l="-262286" t="-481967" r="-402857" b="-24590"/>
                          </a:stretch>
                        </a:blipFill>
                      </a:tcPr>
                    </a:tc>
                    <a:tc>
                      <a:txBody>
                        <a:bodyPr/>
                        <a:lstStyle/>
                        <a:p>
                          <a:endParaRPr lang="zh-CN"/>
                        </a:p>
                      </a:txBody>
                      <a:tcPr anchor="ctr">
                        <a:blipFill>
                          <a:blip r:embed="rId3"/>
                          <a:stretch>
                            <a:fillRect l="-362286" t="-481967" r="-302857" b="-24590"/>
                          </a:stretch>
                        </a:blipFill>
                      </a:tcPr>
                    </a:tc>
                    <a:tc>
                      <a:txBody>
                        <a:bodyPr/>
                        <a:lstStyle/>
                        <a:p>
                          <a:endParaRPr lang="zh-CN"/>
                        </a:p>
                      </a:txBody>
                      <a:tcPr anchor="ctr">
                        <a:blipFill>
                          <a:blip r:embed="rId3"/>
                          <a:stretch>
                            <a:fillRect l="-462286" t="-481967" r="-202857" b="-24590"/>
                          </a:stretch>
                        </a:blipFill>
                      </a:tcPr>
                    </a:tc>
                    <a:tc>
                      <a:txBody>
                        <a:bodyPr/>
                        <a:lstStyle/>
                        <a:p>
                          <a:endParaRPr lang="zh-CN"/>
                        </a:p>
                      </a:txBody>
                      <a:tcPr anchor="ctr">
                        <a:blipFill>
                          <a:blip r:embed="rId3"/>
                          <a:stretch>
                            <a:fillRect l="-559091" t="-481967" r="-101705" b="-24590"/>
                          </a:stretch>
                        </a:blipFill>
                      </a:tcPr>
                    </a:tc>
                    <a:tc>
                      <a:txBody>
                        <a:bodyPr/>
                        <a:lstStyle/>
                        <a:p>
                          <a:endParaRPr lang="zh-CN"/>
                        </a:p>
                      </a:txBody>
                      <a:tcPr>
                        <a:blipFill>
                          <a:blip r:embed="rId3"/>
                          <a:stretch>
                            <a:fillRect l="-662857" t="-481967" r="-2286" b="-24590"/>
                          </a:stretch>
                        </a:blipFill>
                      </a:tcPr>
                    </a:tc>
                    <a:extLst>
                      <a:ext uri="{0D108BD9-81ED-4DB2-BD59-A6C34878D82A}">
                        <a16:rowId xmlns:a16="http://schemas.microsoft.com/office/drawing/2014/main" val="2397295839"/>
                      </a:ext>
                    </a:extLst>
                  </a:tr>
                </a:tbl>
              </a:graphicData>
            </a:graphic>
          </p:graphicFrame>
        </mc:Fallback>
      </mc:AlternateContent>
      <p:sp>
        <p:nvSpPr>
          <p:cNvPr id="14" name="文本框 13">
            <a:extLst>
              <a:ext uri="{FF2B5EF4-FFF2-40B4-BE49-F238E27FC236}">
                <a16:creationId xmlns:a16="http://schemas.microsoft.com/office/drawing/2014/main" id="{4A7198C0-2535-3703-C158-773DCA2E7DEB}"/>
              </a:ext>
            </a:extLst>
          </p:cNvPr>
          <p:cNvSpPr txBox="1"/>
          <p:nvPr/>
        </p:nvSpPr>
        <p:spPr>
          <a:xfrm>
            <a:off x="1760151" y="4931343"/>
            <a:ext cx="6140776" cy="369332"/>
          </a:xfrm>
          <a:prstGeom prst="rect">
            <a:avLst/>
          </a:prstGeom>
          <a:noFill/>
        </p:spPr>
        <p:txBody>
          <a:bodyPr wrap="square" rtlCol="0">
            <a:spAutoFit/>
          </a:bodyPr>
          <a:lstStyle/>
          <a:p>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相邻数据更新序列：某个时间点的更新不同</a:t>
            </a:r>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p:txBody>
      </p:sp>
    </p:spTree>
    <p:extLst>
      <p:ext uri="{BB962C8B-B14F-4D97-AF65-F5344CB8AC3E}">
        <p14:creationId xmlns:p14="http://schemas.microsoft.com/office/powerpoint/2010/main" val="8254826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563794" y="883371"/>
            <a:ext cx="5064412" cy="584775"/>
          </a:xfrm>
          <a:prstGeom prst="rect">
            <a:avLst/>
          </a:prstGeom>
          <a:noFill/>
        </p:spPr>
        <p:txBody>
          <a:bodyPr wrap="square" rtlCol="0">
            <a:spAutoFit/>
          </a:bodyPr>
          <a:lstStyle/>
          <a:p>
            <a:pPr algn="ctr"/>
            <a:r>
              <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差分隐私</a:t>
            </a:r>
            <a:r>
              <a:rPr lang="en-US" altLang="zh-CN"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a:t>
            </a:r>
            <a:r>
              <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流查询</a:t>
            </a:r>
            <a:endPar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endParaRPr>
          </a:p>
        </p:txBody>
      </p:sp>
      <p:sp>
        <p:nvSpPr>
          <p:cNvPr id="2" name="圆角矩形 1"/>
          <p:cNvSpPr/>
          <p:nvPr/>
        </p:nvSpPr>
        <p:spPr>
          <a:xfrm>
            <a:off x="748983" y="1718310"/>
            <a:ext cx="10694035" cy="4618355"/>
          </a:xfrm>
          <a:prstGeom prst="roundRect">
            <a:avLst>
              <a:gd name="adj" fmla="val 4468"/>
            </a:avLst>
          </a:prstGeom>
          <a:solidFill>
            <a:schemeClr val="bg1">
              <a:alpha val="7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p>
        </p:txBody>
      </p:sp>
      <p:sp>
        <p:nvSpPr>
          <p:cNvPr id="11" name="文本框 10">
            <a:extLst>
              <a:ext uri="{FF2B5EF4-FFF2-40B4-BE49-F238E27FC236}">
                <a16:creationId xmlns:a16="http://schemas.microsoft.com/office/drawing/2014/main" id="{E8D0A039-C442-75E8-502F-35DCF340F317}"/>
              </a:ext>
            </a:extLst>
          </p:cNvPr>
          <p:cNvSpPr txBox="1"/>
          <p:nvPr/>
        </p:nvSpPr>
        <p:spPr>
          <a:xfrm>
            <a:off x="11142088" y="5781047"/>
            <a:ext cx="413377" cy="230832"/>
          </a:xfrm>
          <a:prstGeom prst="rect">
            <a:avLst/>
          </a:prstGeom>
          <a:noFill/>
        </p:spPr>
        <p:txBody>
          <a:bodyPr wrap="square" rtlCol="0">
            <a:spAutoFit/>
          </a:bodyPr>
          <a:lstStyle/>
          <a:p>
            <a:pPr algn="ctr"/>
            <a:r>
              <a:rPr lang="en-US" altLang="zh-CN"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24</a:t>
            </a:r>
            <a:endParaRPr lang="zh-CN" altLang="en-US"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p:sp>
        <p:nvSpPr>
          <p:cNvPr id="14" name="文本框 13">
            <a:extLst>
              <a:ext uri="{FF2B5EF4-FFF2-40B4-BE49-F238E27FC236}">
                <a16:creationId xmlns:a16="http://schemas.microsoft.com/office/drawing/2014/main" id="{4A7198C0-2535-3703-C158-773DCA2E7DEB}"/>
              </a:ext>
            </a:extLst>
          </p:cNvPr>
          <p:cNvSpPr txBox="1"/>
          <p:nvPr/>
        </p:nvSpPr>
        <p:spPr>
          <a:xfrm>
            <a:off x="1389448" y="2109061"/>
            <a:ext cx="6140776" cy="369332"/>
          </a:xfrm>
          <a:prstGeom prst="rect">
            <a:avLst/>
          </a:prstGeom>
          <a:noFill/>
        </p:spPr>
        <p:txBody>
          <a:bodyPr wrap="square" rtlCol="0">
            <a:spAutoFit/>
          </a:bodyPr>
          <a:lstStyle/>
          <a:p>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二叉树算法（</a:t>
            </a:r>
            <a:r>
              <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Binary Tree Mechanism</a:t>
            </a:r>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a:t>
            </a:r>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p:txBody>
      </p:sp>
      <p:pic>
        <p:nvPicPr>
          <p:cNvPr id="5" name="图片 4">
            <a:extLst>
              <a:ext uri="{FF2B5EF4-FFF2-40B4-BE49-F238E27FC236}">
                <a16:creationId xmlns:a16="http://schemas.microsoft.com/office/drawing/2014/main" id="{04A8C1B1-B2BB-46CE-AE8A-53BAF5C8F05D}"/>
              </a:ext>
            </a:extLst>
          </p:cNvPr>
          <p:cNvPicPr>
            <a:picLocks noChangeAspect="1"/>
          </p:cNvPicPr>
          <p:nvPr/>
        </p:nvPicPr>
        <p:blipFill>
          <a:blip r:embed="rId3"/>
          <a:stretch>
            <a:fillRect/>
          </a:stretch>
        </p:blipFill>
        <p:spPr>
          <a:xfrm>
            <a:off x="3821121" y="2594359"/>
            <a:ext cx="4549758" cy="2328662"/>
          </a:xfrm>
          <a:prstGeom prst="rect">
            <a:avLst/>
          </a:prstGeom>
        </p:spPr>
      </p:pic>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74C6F354-22DB-9406-9246-78F86532A694}"/>
                  </a:ext>
                </a:extLst>
              </p:cNvPr>
              <p:cNvSpPr txBox="1"/>
              <p:nvPr/>
            </p:nvSpPr>
            <p:spPr>
              <a:xfrm>
                <a:off x="1303638" y="5149661"/>
                <a:ext cx="9584724" cy="926407"/>
              </a:xfrm>
              <a:prstGeom prst="rect">
                <a:avLst/>
              </a:prstGeom>
              <a:noFill/>
            </p:spPr>
            <p:txBody>
              <a:bodyPr wrap="square" rtlCol="0">
                <a:spAutoFit/>
              </a:bodyPr>
              <a:lstStyle/>
              <a:p>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若静态数据算法误差为 </a:t>
                </a:r>
                <a14:m>
                  <m:oMath xmlns:m="http://schemas.openxmlformats.org/officeDocument/2006/math">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𝐸𝑟𝑟</m:t>
                    </m:r>
                    <m:d>
                      <m:dPr>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dPr>
                      <m:e>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𝑁</m:t>
                        </m:r>
                      </m:e>
                    </m:d>
                    <m:r>
                      <a:rPr lang="zh-CN" altLang="en-US"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m:t>
                    </m:r>
                  </m:oMath>
                </a14:m>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二叉树算法误差为 </a:t>
                </a:r>
                <a14:m>
                  <m:oMath xmlns:m="http://schemas.openxmlformats.org/officeDocument/2006/math">
                    <m: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𝐸𝑟𝑟</m:t>
                    </m:r>
                    <m:d>
                      <m:dPr>
                        <m:ctrlP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dPr>
                      <m:e>
                        <m:sSub>
                          <m:sSubPr>
                            <m:ctrlP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sSubPr>
                          <m:e>
                            <m: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𝑁</m:t>
                            </m:r>
                          </m:e>
                          <m:sub>
                            <m: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𝑡</m:t>
                            </m:r>
                          </m:sub>
                        </m:sSub>
                      </m:e>
                    </m:d>
                    <m: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m:t>
                    </m:r>
                    <m:func>
                      <m:funcPr>
                        <m:ctrlP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funcPr>
                      <m:fName>
                        <m:sSup>
                          <m:sSupPr>
                            <m:ctrlP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sSupPr>
                          <m:e>
                            <m:r>
                              <m:rPr>
                                <m:sty m:val="p"/>
                              </m:rPr>
                              <a:rPr lang="en-US" altLang="zh-CN">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log</m:t>
                            </m:r>
                          </m:e>
                          <m:sup>
                            <m: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1.5</m:t>
                            </m:r>
                          </m:sup>
                        </m:sSup>
                      </m:fName>
                      <m:e>
                        <m: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𝑇</m:t>
                        </m:r>
                      </m:e>
                    </m:func>
                  </m:oMath>
                </a14:m>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对于收银机模型（仅含插入）的流，</a:t>
                </a:r>
                <a:r>
                  <a:rPr kumimoji="0" lang="zh-CN" altLang="en-US" sz="1800" b="0" i="0" u="none" strike="noStrike" kern="1200" cap="none" spc="0" normalizeH="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修改次数</a:t>
                </a:r>
                <a14:m>
                  <m:oMath xmlns:m="http://schemas.openxmlformats.org/officeDocument/2006/math">
                    <m:sSub>
                      <m:sSubPr>
                        <m:ctrlPr>
                          <a:rPr kumimoji="0" lang="en-US" altLang="zh-CN" sz="1800" b="0" i="1" u="none" strike="noStrike" kern="1200" cap="none" spc="0" normalizeH="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ctrlPr>
                      </m:sSubPr>
                      <m:e>
                        <m:r>
                          <a:rPr kumimoji="0" lang="en-US" altLang="zh-CN" sz="1800" b="0" i="1" u="none" strike="noStrike" kern="1200" cap="none" spc="0" normalizeH="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𝑁</m:t>
                        </m:r>
                      </m:e>
                      <m:sub>
                        <m:r>
                          <a:rPr kumimoji="0" lang="en-US" altLang="zh-CN" sz="1800" b="0" i="1" u="none" strike="noStrike" kern="1200" cap="none" spc="0" normalizeH="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𝑡</m:t>
                        </m:r>
                      </m:sub>
                    </m:sSub>
                  </m:oMath>
                </a14:m>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等同于数据大小</a:t>
                </a:r>
                <a14:m>
                  <m:oMath xmlns:m="http://schemas.openxmlformats.org/officeDocument/2006/math">
                    <m:sSub>
                      <m:sSubPr>
                        <m:ctrlP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ctrlPr>
                      </m:sSubPr>
                      <m:e>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𝑛</m:t>
                        </m:r>
                      </m:e>
                      <m:sub>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𝑡</m:t>
                        </m:r>
                      </m:sub>
                    </m:sSub>
                  </m:oMath>
                </a14:m>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a:p>
                <a:r>
                  <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对于转门模型（含插入删除）的流，修改次数为插入</a:t>
                </a: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删除，而数据大小仅为插入</a:t>
                </a: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删除</a:t>
                </a:r>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6" name="文本框 5">
                <a:extLst>
                  <a:ext uri="{FF2B5EF4-FFF2-40B4-BE49-F238E27FC236}">
                    <a16:creationId xmlns:a16="http://schemas.microsoft.com/office/drawing/2014/main" id="{74C6F354-22DB-9406-9246-78F86532A694}"/>
                  </a:ext>
                </a:extLst>
              </p:cNvPr>
              <p:cNvSpPr txBox="1">
                <a:spLocks noRot="1" noChangeAspect="1" noMove="1" noResize="1" noEditPoints="1" noAdjustHandles="1" noChangeArrowheads="1" noChangeShapeType="1" noTextEdit="1"/>
              </p:cNvSpPr>
              <p:nvPr/>
            </p:nvSpPr>
            <p:spPr>
              <a:xfrm>
                <a:off x="1303638" y="5149661"/>
                <a:ext cx="9584724" cy="926407"/>
              </a:xfrm>
              <a:prstGeom prst="rect">
                <a:avLst/>
              </a:prstGeom>
              <a:blipFill>
                <a:blip r:embed="rId4"/>
                <a:stretch>
                  <a:fillRect l="-573" t="-3289" b="-986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286794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563794" y="883371"/>
            <a:ext cx="5064412" cy="584775"/>
          </a:xfrm>
          <a:prstGeom prst="rect">
            <a:avLst/>
          </a:prstGeom>
          <a:noFill/>
        </p:spPr>
        <p:txBody>
          <a:bodyPr wrap="square" rtlCol="0">
            <a:spAutoFit/>
          </a:bodyPr>
          <a:lstStyle/>
          <a:p>
            <a:pPr algn="ctr"/>
            <a:r>
              <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差分隐私</a:t>
            </a:r>
            <a:r>
              <a:rPr lang="en-US" altLang="zh-CN"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a:t>
            </a:r>
            <a:r>
              <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完全动态流</a:t>
            </a:r>
            <a:endPar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endParaRPr>
          </a:p>
        </p:txBody>
      </p:sp>
      <p:sp>
        <p:nvSpPr>
          <p:cNvPr id="2" name="圆角矩形 1"/>
          <p:cNvSpPr/>
          <p:nvPr/>
        </p:nvSpPr>
        <p:spPr>
          <a:xfrm>
            <a:off x="748983" y="1718310"/>
            <a:ext cx="10694035" cy="4618355"/>
          </a:xfrm>
          <a:prstGeom prst="roundRect">
            <a:avLst>
              <a:gd name="adj" fmla="val 4468"/>
            </a:avLst>
          </a:prstGeom>
          <a:solidFill>
            <a:schemeClr val="bg1">
              <a:alpha val="7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p>
        </p:txBody>
      </p:sp>
      <p:sp>
        <p:nvSpPr>
          <p:cNvPr id="11" name="文本框 10">
            <a:extLst>
              <a:ext uri="{FF2B5EF4-FFF2-40B4-BE49-F238E27FC236}">
                <a16:creationId xmlns:a16="http://schemas.microsoft.com/office/drawing/2014/main" id="{E8D0A039-C442-75E8-502F-35DCF340F317}"/>
              </a:ext>
            </a:extLst>
          </p:cNvPr>
          <p:cNvSpPr txBox="1"/>
          <p:nvPr/>
        </p:nvSpPr>
        <p:spPr>
          <a:xfrm>
            <a:off x="11142088" y="5781047"/>
            <a:ext cx="413377" cy="230832"/>
          </a:xfrm>
          <a:prstGeom prst="rect">
            <a:avLst/>
          </a:prstGeom>
          <a:noFill/>
        </p:spPr>
        <p:txBody>
          <a:bodyPr wrap="square" rtlCol="0">
            <a:spAutoFit/>
          </a:bodyPr>
          <a:lstStyle/>
          <a:p>
            <a:pPr algn="ctr"/>
            <a:r>
              <a:rPr lang="en-US" altLang="zh-CN"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25</a:t>
            </a:r>
            <a:endParaRPr lang="zh-CN" altLang="en-US"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p:sp>
        <p:nvSpPr>
          <p:cNvPr id="14" name="文本框 13">
            <a:extLst>
              <a:ext uri="{FF2B5EF4-FFF2-40B4-BE49-F238E27FC236}">
                <a16:creationId xmlns:a16="http://schemas.microsoft.com/office/drawing/2014/main" id="{4A7198C0-2535-3703-C158-773DCA2E7DEB}"/>
              </a:ext>
            </a:extLst>
          </p:cNvPr>
          <p:cNvSpPr txBox="1"/>
          <p:nvPr/>
        </p:nvSpPr>
        <p:spPr>
          <a:xfrm>
            <a:off x="1389447" y="2109061"/>
            <a:ext cx="7102115" cy="369332"/>
          </a:xfrm>
          <a:prstGeom prst="rect">
            <a:avLst/>
          </a:prstGeom>
          <a:noFill/>
        </p:spPr>
        <p:txBody>
          <a:bodyPr wrap="square" rtlCol="0">
            <a:spAutoFit/>
          </a:bodyPr>
          <a:lstStyle/>
          <a:p>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在线区间树</a:t>
            </a:r>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a:t>
            </a:r>
            <a:r>
              <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Online Interval Tree</a:t>
            </a:r>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a:t>
            </a:r>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p:txBody>
      </p:sp>
      <p:grpSp>
        <p:nvGrpSpPr>
          <p:cNvPr id="96" name="组合 95">
            <a:extLst>
              <a:ext uri="{FF2B5EF4-FFF2-40B4-BE49-F238E27FC236}">
                <a16:creationId xmlns:a16="http://schemas.microsoft.com/office/drawing/2014/main" id="{2A265784-0CF9-466F-B1FC-7F2502C9D792}"/>
              </a:ext>
            </a:extLst>
          </p:cNvPr>
          <p:cNvGrpSpPr/>
          <p:nvPr/>
        </p:nvGrpSpPr>
        <p:grpSpPr>
          <a:xfrm>
            <a:off x="2565723" y="2461632"/>
            <a:ext cx="7220828" cy="2742362"/>
            <a:chOff x="1648326" y="2427930"/>
            <a:chExt cx="8187490" cy="3109486"/>
          </a:xfrm>
        </p:grpSpPr>
        <p:sp>
          <p:nvSpPr>
            <p:cNvPr id="123" name="椭圆 122">
              <a:extLst>
                <a:ext uri="{FF2B5EF4-FFF2-40B4-BE49-F238E27FC236}">
                  <a16:creationId xmlns:a16="http://schemas.microsoft.com/office/drawing/2014/main" id="{B39E7E1A-4986-4C78-FD93-74CB9ED6FE00}"/>
                </a:ext>
              </a:extLst>
            </p:cNvPr>
            <p:cNvSpPr/>
            <p:nvPr/>
          </p:nvSpPr>
          <p:spPr>
            <a:xfrm>
              <a:off x="1648326" y="4941853"/>
              <a:ext cx="595563" cy="5955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t>1</a:t>
              </a:r>
              <a:endParaRPr lang="zh-CN" altLang="en-US" dirty="0"/>
            </a:p>
          </p:txBody>
        </p:sp>
        <p:sp>
          <p:nvSpPr>
            <p:cNvPr id="124" name="椭圆 123">
              <a:extLst>
                <a:ext uri="{FF2B5EF4-FFF2-40B4-BE49-F238E27FC236}">
                  <a16:creationId xmlns:a16="http://schemas.microsoft.com/office/drawing/2014/main" id="{508D6666-56D2-0CEC-D734-A13C86083F8F}"/>
                </a:ext>
              </a:extLst>
            </p:cNvPr>
            <p:cNvSpPr/>
            <p:nvPr/>
          </p:nvSpPr>
          <p:spPr>
            <a:xfrm>
              <a:off x="2548689" y="4018544"/>
              <a:ext cx="595563" cy="5955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t>2</a:t>
              </a:r>
              <a:endParaRPr lang="zh-CN" altLang="en-US" dirty="0"/>
            </a:p>
          </p:txBody>
        </p:sp>
        <p:sp>
          <p:nvSpPr>
            <p:cNvPr id="125" name="椭圆 124">
              <a:extLst>
                <a:ext uri="{FF2B5EF4-FFF2-40B4-BE49-F238E27FC236}">
                  <a16:creationId xmlns:a16="http://schemas.microsoft.com/office/drawing/2014/main" id="{5819231B-AE54-5F02-7746-A1134B2835FE}"/>
                </a:ext>
              </a:extLst>
            </p:cNvPr>
            <p:cNvSpPr/>
            <p:nvPr/>
          </p:nvSpPr>
          <p:spPr>
            <a:xfrm>
              <a:off x="3449052" y="4941853"/>
              <a:ext cx="595563" cy="5955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t>3</a:t>
              </a:r>
              <a:endParaRPr lang="zh-CN" altLang="en-US" dirty="0"/>
            </a:p>
          </p:txBody>
        </p:sp>
        <p:sp>
          <p:nvSpPr>
            <p:cNvPr id="126" name="椭圆 125">
              <a:extLst>
                <a:ext uri="{FF2B5EF4-FFF2-40B4-BE49-F238E27FC236}">
                  <a16:creationId xmlns:a16="http://schemas.microsoft.com/office/drawing/2014/main" id="{4C05CB63-A2B0-929C-A2D4-289CCD482286}"/>
                </a:ext>
              </a:extLst>
            </p:cNvPr>
            <p:cNvSpPr/>
            <p:nvPr/>
          </p:nvSpPr>
          <p:spPr>
            <a:xfrm>
              <a:off x="4349415" y="3140021"/>
              <a:ext cx="595563" cy="5955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t>4</a:t>
              </a:r>
              <a:endParaRPr lang="zh-CN" altLang="en-US" dirty="0"/>
            </a:p>
          </p:txBody>
        </p:sp>
        <p:sp>
          <p:nvSpPr>
            <p:cNvPr id="127" name="椭圆 126">
              <a:extLst>
                <a:ext uri="{FF2B5EF4-FFF2-40B4-BE49-F238E27FC236}">
                  <a16:creationId xmlns:a16="http://schemas.microsoft.com/office/drawing/2014/main" id="{05615391-2D43-4284-34C5-0AEDB035D200}"/>
                </a:ext>
              </a:extLst>
            </p:cNvPr>
            <p:cNvSpPr/>
            <p:nvPr/>
          </p:nvSpPr>
          <p:spPr>
            <a:xfrm>
              <a:off x="5249778" y="4941853"/>
              <a:ext cx="595563" cy="5955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t>5</a:t>
              </a:r>
              <a:endParaRPr lang="zh-CN" altLang="en-US" dirty="0"/>
            </a:p>
          </p:txBody>
        </p:sp>
        <p:sp>
          <p:nvSpPr>
            <p:cNvPr id="128" name="椭圆 127">
              <a:extLst>
                <a:ext uri="{FF2B5EF4-FFF2-40B4-BE49-F238E27FC236}">
                  <a16:creationId xmlns:a16="http://schemas.microsoft.com/office/drawing/2014/main" id="{22CBA9EE-B3B0-F267-87C1-EAA55EEB0675}"/>
                </a:ext>
              </a:extLst>
            </p:cNvPr>
            <p:cNvSpPr/>
            <p:nvPr/>
          </p:nvSpPr>
          <p:spPr>
            <a:xfrm>
              <a:off x="6150141" y="4018544"/>
              <a:ext cx="595563" cy="5955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t>6</a:t>
              </a:r>
              <a:endParaRPr lang="zh-CN" altLang="en-US" dirty="0"/>
            </a:p>
          </p:txBody>
        </p:sp>
        <p:sp>
          <p:nvSpPr>
            <p:cNvPr id="129" name="椭圆 128">
              <a:extLst>
                <a:ext uri="{FF2B5EF4-FFF2-40B4-BE49-F238E27FC236}">
                  <a16:creationId xmlns:a16="http://schemas.microsoft.com/office/drawing/2014/main" id="{3285BC62-84FE-5B71-A6B9-64C545474DFB}"/>
                </a:ext>
              </a:extLst>
            </p:cNvPr>
            <p:cNvSpPr/>
            <p:nvPr/>
          </p:nvSpPr>
          <p:spPr>
            <a:xfrm>
              <a:off x="7050504" y="4941853"/>
              <a:ext cx="595563" cy="5955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t>7</a:t>
              </a:r>
              <a:endParaRPr lang="zh-CN" altLang="en-US" dirty="0"/>
            </a:p>
          </p:txBody>
        </p:sp>
        <p:sp>
          <p:nvSpPr>
            <p:cNvPr id="130" name="椭圆 129">
              <a:extLst>
                <a:ext uri="{FF2B5EF4-FFF2-40B4-BE49-F238E27FC236}">
                  <a16:creationId xmlns:a16="http://schemas.microsoft.com/office/drawing/2014/main" id="{F37F183B-72E3-B762-5356-19DDFEB74521}"/>
                </a:ext>
              </a:extLst>
            </p:cNvPr>
            <p:cNvSpPr/>
            <p:nvPr/>
          </p:nvSpPr>
          <p:spPr>
            <a:xfrm>
              <a:off x="7950867" y="2506127"/>
              <a:ext cx="595563" cy="5955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t>8</a:t>
              </a:r>
              <a:endParaRPr lang="zh-CN" altLang="en-US" dirty="0"/>
            </a:p>
          </p:txBody>
        </p:sp>
        <p:cxnSp>
          <p:nvCxnSpPr>
            <p:cNvPr id="131" name="直接连接符 130">
              <a:extLst>
                <a:ext uri="{FF2B5EF4-FFF2-40B4-BE49-F238E27FC236}">
                  <a16:creationId xmlns:a16="http://schemas.microsoft.com/office/drawing/2014/main" id="{AF728314-EB16-AB8A-56F2-76A384D07644}"/>
                </a:ext>
              </a:extLst>
            </p:cNvPr>
            <p:cNvCxnSpPr>
              <a:stCxn id="123" idx="0"/>
              <a:endCxn id="124" idx="3"/>
            </p:cNvCxnSpPr>
            <p:nvPr/>
          </p:nvCxnSpPr>
          <p:spPr>
            <a:xfrm flipV="1">
              <a:off x="1946108" y="4526889"/>
              <a:ext cx="689799" cy="41496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2" name="直接连接符 131">
              <a:extLst>
                <a:ext uri="{FF2B5EF4-FFF2-40B4-BE49-F238E27FC236}">
                  <a16:creationId xmlns:a16="http://schemas.microsoft.com/office/drawing/2014/main" id="{7560A370-D39D-B4C2-FB30-5FEB76DE258C}"/>
                </a:ext>
              </a:extLst>
            </p:cNvPr>
            <p:cNvCxnSpPr>
              <a:cxnSpLocks/>
              <a:stCxn id="125" idx="0"/>
              <a:endCxn id="124" idx="5"/>
            </p:cNvCxnSpPr>
            <p:nvPr/>
          </p:nvCxnSpPr>
          <p:spPr>
            <a:xfrm flipH="1" flipV="1">
              <a:off x="3057034" y="4526889"/>
              <a:ext cx="689800" cy="41496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3" name="直接连接符 132">
              <a:extLst>
                <a:ext uri="{FF2B5EF4-FFF2-40B4-BE49-F238E27FC236}">
                  <a16:creationId xmlns:a16="http://schemas.microsoft.com/office/drawing/2014/main" id="{A3C33E8F-D64A-A9B6-2AC7-D0B58EF3899F}"/>
                </a:ext>
              </a:extLst>
            </p:cNvPr>
            <p:cNvCxnSpPr>
              <a:cxnSpLocks/>
              <a:stCxn id="124" idx="7"/>
              <a:endCxn id="126" idx="3"/>
            </p:cNvCxnSpPr>
            <p:nvPr/>
          </p:nvCxnSpPr>
          <p:spPr>
            <a:xfrm flipV="1">
              <a:off x="3057034" y="3648366"/>
              <a:ext cx="1379599" cy="457396"/>
            </a:xfrm>
            <a:prstGeom prst="line">
              <a:avLst/>
            </a:prstGeom>
          </p:spPr>
          <p:style>
            <a:lnRef idx="2">
              <a:schemeClr val="accent1"/>
            </a:lnRef>
            <a:fillRef idx="0">
              <a:schemeClr val="accent1"/>
            </a:fillRef>
            <a:effectRef idx="1">
              <a:schemeClr val="accent1"/>
            </a:effectRef>
            <a:fontRef idx="minor">
              <a:schemeClr val="tx1"/>
            </a:fontRef>
          </p:style>
        </p:cxnSp>
        <p:cxnSp>
          <p:nvCxnSpPr>
            <p:cNvPr id="134" name="直接连接符 133">
              <a:extLst>
                <a:ext uri="{FF2B5EF4-FFF2-40B4-BE49-F238E27FC236}">
                  <a16:creationId xmlns:a16="http://schemas.microsoft.com/office/drawing/2014/main" id="{3F94CC05-B3A8-1D63-3FB4-BAD899817802}"/>
                </a:ext>
              </a:extLst>
            </p:cNvPr>
            <p:cNvCxnSpPr>
              <a:cxnSpLocks/>
              <a:stCxn id="128" idx="1"/>
              <a:endCxn id="126" idx="5"/>
            </p:cNvCxnSpPr>
            <p:nvPr/>
          </p:nvCxnSpPr>
          <p:spPr>
            <a:xfrm flipH="1" flipV="1">
              <a:off x="4857760" y="3648366"/>
              <a:ext cx="1379599" cy="457396"/>
            </a:xfrm>
            <a:prstGeom prst="line">
              <a:avLst/>
            </a:prstGeom>
          </p:spPr>
          <p:style>
            <a:lnRef idx="2">
              <a:schemeClr val="accent1"/>
            </a:lnRef>
            <a:fillRef idx="0">
              <a:schemeClr val="accent1"/>
            </a:fillRef>
            <a:effectRef idx="1">
              <a:schemeClr val="accent1"/>
            </a:effectRef>
            <a:fontRef idx="minor">
              <a:schemeClr val="tx1"/>
            </a:fontRef>
          </p:style>
        </p:cxnSp>
        <p:cxnSp>
          <p:nvCxnSpPr>
            <p:cNvPr id="135" name="直接连接符 134">
              <a:extLst>
                <a:ext uri="{FF2B5EF4-FFF2-40B4-BE49-F238E27FC236}">
                  <a16:creationId xmlns:a16="http://schemas.microsoft.com/office/drawing/2014/main" id="{C8882883-A5CC-2BDA-D2DA-26979F243034}"/>
                </a:ext>
              </a:extLst>
            </p:cNvPr>
            <p:cNvCxnSpPr>
              <a:cxnSpLocks/>
              <a:stCxn id="127" idx="0"/>
              <a:endCxn id="128" idx="3"/>
            </p:cNvCxnSpPr>
            <p:nvPr/>
          </p:nvCxnSpPr>
          <p:spPr>
            <a:xfrm flipV="1">
              <a:off x="5547560" y="4526889"/>
              <a:ext cx="689799" cy="41496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6" name="直接连接符 135">
              <a:extLst>
                <a:ext uri="{FF2B5EF4-FFF2-40B4-BE49-F238E27FC236}">
                  <a16:creationId xmlns:a16="http://schemas.microsoft.com/office/drawing/2014/main" id="{D0CFF428-ADE2-81FB-8255-1316648B14B7}"/>
                </a:ext>
              </a:extLst>
            </p:cNvPr>
            <p:cNvCxnSpPr>
              <a:cxnSpLocks/>
              <a:stCxn id="129" idx="0"/>
              <a:endCxn id="128" idx="5"/>
            </p:cNvCxnSpPr>
            <p:nvPr/>
          </p:nvCxnSpPr>
          <p:spPr>
            <a:xfrm flipH="1" flipV="1">
              <a:off x="6658486" y="4526889"/>
              <a:ext cx="689800" cy="41496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7" name="直接连接符 136">
              <a:extLst>
                <a:ext uri="{FF2B5EF4-FFF2-40B4-BE49-F238E27FC236}">
                  <a16:creationId xmlns:a16="http://schemas.microsoft.com/office/drawing/2014/main" id="{AD8D67C5-24B9-88FB-F94A-8A64F61A911D}"/>
                </a:ext>
              </a:extLst>
            </p:cNvPr>
            <p:cNvCxnSpPr>
              <a:cxnSpLocks/>
              <a:stCxn id="126" idx="7"/>
              <a:endCxn id="130" idx="2"/>
            </p:cNvCxnSpPr>
            <p:nvPr/>
          </p:nvCxnSpPr>
          <p:spPr>
            <a:xfrm flipV="1">
              <a:off x="4857760" y="2803909"/>
              <a:ext cx="3093107" cy="42333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8" name="直接连接符 137">
              <a:extLst>
                <a:ext uri="{FF2B5EF4-FFF2-40B4-BE49-F238E27FC236}">
                  <a16:creationId xmlns:a16="http://schemas.microsoft.com/office/drawing/2014/main" id="{87BEB23D-1555-5054-EB67-BFA06F512470}"/>
                </a:ext>
              </a:extLst>
            </p:cNvPr>
            <p:cNvCxnSpPr>
              <a:cxnSpLocks/>
              <a:endCxn id="130" idx="6"/>
            </p:cNvCxnSpPr>
            <p:nvPr/>
          </p:nvCxnSpPr>
          <p:spPr>
            <a:xfrm flipH="1" flipV="1">
              <a:off x="8546430" y="2803909"/>
              <a:ext cx="1289386" cy="1473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9" name="直接连接符 138">
              <a:extLst>
                <a:ext uri="{FF2B5EF4-FFF2-40B4-BE49-F238E27FC236}">
                  <a16:creationId xmlns:a16="http://schemas.microsoft.com/office/drawing/2014/main" id="{9CD6FBA5-E97B-F655-4C42-B1EBBEAA2C7B}"/>
                </a:ext>
              </a:extLst>
            </p:cNvPr>
            <p:cNvCxnSpPr>
              <a:cxnSpLocks/>
              <a:endCxn id="130" idx="7"/>
            </p:cNvCxnSpPr>
            <p:nvPr/>
          </p:nvCxnSpPr>
          <p:spPr>
            <a:xfrm flipH="1">
              <a:off x="8459212" y="2427930"/>
              <a:ext cx="1316446" cy="1654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97" name="组合 96">
            <a:extLst>
              <a:ext uri="{FF2B5EF4-FFF2-40B4-BE49-F238E27FC236}">
                <a16:creationId xmlns:a16="http://schemas.microsoft.com/office/drawing/2014/main" id="{10937422-4AFF-6AB3-0709-178BF92F50AC}"/>
              </a:ext>
            </a:extLst>
          </p:cNvPr>
          <p:cNvGrpSpPr/>
          <p:nvPr/>
        </p:nvGrpSpPr>
        <p:grpSpPr>
          <a:xfrm>
            <a:off x="2806578" y="5418132"/>
            <a:ext cx="5620719" cy="62293"/>
            <a:chOff x="2264720" y="5645816"/>
            <a:chExt cx="6373172" cy="70632"/>
          </a:xfrm>
        </p:grpSpPr>
        <p:cxnSp>
          <p:nvCxnSpPr>
            <p:cNvPr id="120" name="直接连接符 119">
              <a:extLst>
                <a:ext uri="{FF2B5EF4-FFF2-40B4-BE49-F238E27FC236}">
                  <a16:creationId xmlns:a16="http://schemas.microsoft.com/office/drawing/2014/main" id="{5131E809-56D0-29B5-7E7F-C4706892C1AB}"/>
                </a:ext>
              </a:extLst>
            </p:cNvPr>
            <p:cNvCxnSpPr>
              <a:cxnSpLocks/>
              <a:stCxn id="121" idx="6"/>
              <a:endCxn id="122" idx="2"/>
            </p:cNvCxnSpPr>
            <p:nvPr/>
          </p:nvCxnSpPr>
          <p:spPr>
            <a:xfrm flipV="1">
              <a:off x="2335351" y="5681132"/>
              <a:ext cx="6231910"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21" name="椭圆 120">
              <a:extLst>
                <a:ext uri="{FF2B5EF4-FFF2-40B4-BE49-F238E27FC236}">
                  <a16:creationId xmlns:a16="http://schemas.microsoft.com/office/drawing/2014/main" id="{1B6AD622-4F2F-7499-192E-8898CE667E7D}"/>
                </a:ext>
              </a:extLst>
            </p:cNvPr>
            <p:cNvSpPr/>
            <p:nvPr/>
          </p:nvSpPr>
          <p:spPr>
            <a:xfrm>
              <a:off x="2264720" y="5645817"/>
              <a:ext cx="70631" cy="70631"/>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22" name="椭圆 121">
              <a:extLst>
                <a:ext uri="{FF2B5EF4-FFF2-40B4-BE49-F238E27FC236}">
                  <a16:creationId xmlns:a16="http://schemas.microsoft.com/office/drawing/2014/main" id="{7C9EF922-C759-CFD8-489B-2F6D50AA05B4}"/>
                </a:ext>
              </a:extLst>
            </p:cNvPr>
            <p:cNvSpPr/>
            <p:nvPr/>
          </p:nvSpPr>
          <p:spPr>
            <a:xfrm>
              <a:off x="8567261" y="5645816"/>
              <a:ext cx="70631" cy="7063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mc:AlternateContent xmlns:mc="http://schemas.openxmlformats.org/markup-compatibility/2006" xmlns:a14="http://schemas.microsoft.com/office/drawing/2010/main">
        <mc:Choice Requires="a14">
          <p:sp>
            <p:nvSpPr>
              <p:cNvPr id="98" name="文本框 142">
                <a:extLst>
                  <a:ext uri="{FF2B5EF4-FFF2-40B4-BE49-F238E27FC236}">
                    <a16:creationId xmlns:a16="http://schemas.microsoft.com/office/drawing/2014/main" id="{77412E72-3994-3C1E-BF72-939E1ACEB373}"/>
                  </a:ext>
                </a:extLst>
              </p:cNvPr>
              <p:cNvSpPr txBox="1"/>
              <p:nvPr/>
            </p:nvSpPr>
            <p:spPr>
              <a:xfrm>
                <a:off x="5418398" y="5141582"/>
                <a:ext cx="331834"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𝑎</m:t>
                      </m:r>
                    </m:oMath>
                  </m:oMathPara>
                </a14:m>
                <a:endParaRPr lang="zh-CN" altLang="en-US" dirty="0"/>
              </a:p>
            </p:txBody>
          </p:sp>
        </mc:Choice>
        <mc:Fallback xmlns="">
          <p:sp>
            <p:nvSpPr>
              <p:cNvPr id="98" name="文本框 142">
                <a:extLst>
                  <a:ext uri="{FF2B5EF4-FFF2-40B4-BE49-F238E27FC236}">
                    <a16:creationId xmlns:a16="http://schemas.microsoft.com/office/drawing/2014/main" id="{77412E72-3994-3C1E-BF72-939E1ACEB373}"/>
                  </a:ext>
                </a:extLst>
              </p:cNvPr>
              <p:cNvSpPr txBox="1">
                <a:spLocks noRot="1" noChangeAspect="1" noMove="1" noResize="1" noEditPoints="1" noAdjustHandles="1" noChangeArrowheads="1" noChangeShapeType="1" noTextEdit="1"/>
              </p:cNvSpPr>
              <p:nvPr/>
            </p:nvSpPr>
            <p:spPr>
              <a:xfrm>
                <a:off x="5418398" y="5141582"/>
                <a:ext cx="331834" cy="369332"/>
              </a:xfrm>
              <a:prstGeom prst="rect">
                <a:avLst/>
              </a:prstGeom>
              <a:blipFill>
                <a:blip r:embed="rId3"/>
                <a:stretch>
                  <a:fillRect/>
                </a:stretch>
              </a:blipFill>
            </p:spPr>
            <p:txBody>
              <a:bodyPr/>
              <a:lstStyle/>
              <a:p>
                <a:r>
                  <a:rPr lang="zh-CN" altLang="en-US">
                    <a:noFill/>
                  </a:rPr>
                  <a:t> </a:t>
                </a:r>
              </a:p>
            </p:txBody>
          </p:sp>
        </mc:Fallback>
      </mc:AlternateContent>
      <p:grpSp>
        <p:nvGrpSpPr>
          <p:cNvPr id="99" name="组合 98">
            <a:extLst>
              <a:ext uri="{FF2B5EF4-FFF2-40B4-BE49-F238E27FC236}">
                <a16:creationId xmlns:a16="http://schemas.microsoft.com/office/drawing/2014/main" id="{6930B1A6-7CC5-9550-96BB-87CBAF18A531}"/>
              </a:ext>
            </a:extLst>
          </p:cNvPr>
          <p:cNvGrpSpPr/>
          <p:nvPr/>
        </p:nvGrpSpPr>
        <p:grpSpPr>
          <a:xfrm>
            <a:off x="3739138" y="5743044"/>
            <a:ext cx="2416079" cy="63628"/>
            <a:chOff x="2264720" y="5645817"/>
            <a:chExt cx="2739523" cy="72145"/>
          </a:xfrm>
        </p:grpSpPr>
        <p:cxnSp>
          <p:nvCxnSpPr>
            <p:cNvPr id="117" name="直接连接符 116">
              <a:extLst>
                <a:ext uri="{FF2B5EF4-FFF2-40B4-BE49-F238E27FC236}">
                  <a16:creationId xmlns:a16="http://schemas.microsoft.com/office/drawing/2014/main" id="{B615FD59-B917-CE8E-44D9-885918DF5917}"/>
                </a:ext>
              </a:extLst>
            </p:cNvPr>
            <p:cNvCxnSpPr>
              <a:cxnSpLocks/>
              <a:stCxn id="118" idx="6"/>
            </p:cNvCxnSpPr>
            <p:nvPr/>
          </p:nvCxnSpPr>
          <p:spPr>
            <a:xfrm>
              <a:off x="2335351" y="5681132"/>
              <a:ext cx="263357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8" name="椭圆 117">
              <a:extLst>
                <a:ext uri="{FF2B5EF4-FFF2-40B4-BE49-F238E27FC236}">
                  <a16:creationId xmlns:a16="http://schemas.microsoft.com/office/drawing/2014/main" id="{7B9B1D02-FF65-DB18-9785-CE32F38AA836}"/>
                </a:ext>
              </a:extLst>
            </p:cNvPr>
            <p:cNvSpPr/>
            <p:nvPr/>
          </p:nvSpPr>
          <p:spPr>
            <a:xfrm>
              <a:off x="2264720" y="5645817"/>
              <a:ext cx="70631" cy="70631"/>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9" name="椭圆 118">
              <a:extLst>
                <a:ext uri="{FF2B5EF4-FFF2-40B4-BE49-F238E27FC236}">
                  <a16:creationId xmlns:a16="http://schemas.microsoft.com/office/drawing/2014/main" id="{DFF99A7C-3386-EBF4-2660-B853486D4426}"/>
                </a:ext>
              </a:extLst>
            </p:cNvPr>
            <p:cNvSpPr/>
            <p:nvPr/>
          </p:nvSpPr>
          <p:spPr>
            <a:xfrm>
              <a:off x="4933612" y="5647331"/>
              <a:ext cx="70631" cy="7063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mc:AlternateContent xmlns:mc="http://schemas.openxmlformats.org/markup-compatibility/2006" xmlns:a14="http://schemas.microsoft.com/office/drawing/2010/main">
        <mc:Choice Requires="a14">
          <p:sp>
            <p:nvSpPr>
              <p:cNvPr id="100" name="文本框 149">
                <a:extLst>
                  <a:ext uri="{FF2B5EF4-FFF2-40B4-BE49-F238E27FC236}">
                    <a16:creationId xmlns:a16="http://schemas.microsoft.com/office/drawing/2014/main" id="{D92DC2EC-48FC-F928-7545-C0A200D2A125}"/>
                  </a:ext>
                </a:extLst>
              </p:cNvPr>
              <p:cNvSpPr txBox="1"/>
              <p:nvPr/>
            </p:nvSpPr>
            <p:spPr>
              <a:xfrm>
                <a:off x="4868945" y="5483190"/>
                <a:ext cx="328497"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𝑏</m:t>
                      </m:r>
                    </m:oMath>
                  </m:oMathPara>
                </a14:m>
                <a:endParaRPr lang="zh-CN" altLang="en-US" dirty="0"/>
              </a:p>
            </p:txBody>
          </p:sp>
        </mc:Choice>
        <mc:Fallback xmlns="">
          <p:sp>
            <p:nvSpPr>
              <p:cNvPr id="100" name="文本框 149">
                <a:extLst>
                  <a:ext uri="{FF2B5EF4-FFF2-40B4-BE49-F238E27FC236}">
                    <a16:creationId xmlns:a16="http://schemas.microsoft.com/office/drawing/2014/main" id="{D92DC2EC-48FC-F928-7545-C0A200D2A125}"/>
                  </a:ext>
                </a:extLst>
              </p:cNvPr>
              <p:cNvSpPr txBox="1">
                <a:spLocks noRot="1" noChangeAspect="1" noMove="1" noResize="1" noEditPoints="1" noAdjustHandles="1" noChangeArrowheads="1" noChangeShapeType="1" noTextEdit="1"/>
              </p:cNvSpPr>
              <p:nvPr/>
            </p:nvSpPr>
            <p:spPr>
              <a:xfrm>
                <a:off x="4868945" y="5483190"/>
                <a:ext cx="328497" cy="369332"/>
              </a:xfrm>
              <a:prstGeom prst="rect">
                <a:avLst/>
              </a:prstGeom>
              <a:blipFill>
                <a:blip r:embed="rId4"/>
                <a:stretch>
                  <a:fillRect/>
                </a:stretch>
              </a:blipFill>
            </p:spPr>
            <p:txBody>
              <a:bodyPr/>
              <a:lstStyle/>
              <a:p>
                <a:r>
                  <a:rPr lang="zh-CN" altLang="en-US">
                    <a:noFill/>
                  </a:rPr>
                  <a:t> </a:t>
                </a:r>
              </a:p>
            </p:txBody>
          </p:sp>
        </mc:Fallback>
      </mc:AlternateContent>
      <p:grpSp>
        <p:nvGrpSpPr>
          <p:cNvPr id="102" name="组合 101">
            <a:extLst>
              <a:ext uri="{FF2B5EF4-FFF2-40B4-BE49-F238E27FC236}">
                <a16:creationId xmlns:a16="http://schemas.microsoft.com/office/drawing/2014/main" id="{A71B7DDB-4012-1A6E-A5EC-80FF2F88FA30}"/>
              </a:ext>
            </a:extLst>
          </p:cNvPr>
          <p:cNvGrpSpPr/>
          <p:nvPr/>
        </p:nvGrpSpPr>
        <p:grpSpPr>
          <a:xfrm>
            <a:off x="4428290" y="6075628"/>
            <a:ext cx="3265434" cy="71293"/>
            <a:chOff x="2021697" y="5644984"/>
            <a:chExt cx="3702583" cy="80836"/>
          </a:xfrm>
        </p:grpSpPr>
        <p:cxnSp>
          <p:nvCxnSpPr>
            <p:cNvPr id="114" name="直接连接符 113">
              <a:extLst>
                <a:ext uri="{FF2B5EF4-FFF2-40B4-BE49-F238E27FC236}">
                  <a16:creationId xmlns:a16="http://schemas.microsoft.com/office/drawing/2014/main" id="{DD70C847-1A32-1602-10BE-E05C8D776844}"/>
                </a:ext>
              </a:extLst>
            </p:cNvPr>
            <p:cNvCxnSpPr>
              <a:cxnSpLocks/>
              <a:stCxn id="115" idx="6"/>
              <a:endCxn id="116" idx="2"/>
            </p:cNvCxnSpPr>
            <p:nvPr/>
          </p:nvCxnSpPr>
          <p:spPr>
            <a:xfrm flipV="1">
              <a:off x="2092328" y="5680300"/>
              <a:ext cx="3561321" cy="1020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5" name="椭圆 114">
              <a:extLst>
                <a:ext uri="{FF2B5EF4-FFF2-40B4-BE49-F238E27FC236}">
                  <a16:creationId xmlns:a16="http://schemas.microsoft.com/office/drawing/2014/main" id="{1B0B5E6A-0D50-5B27-88A3-08D804B51DAB}"/>
                </a:ext>
              </a:extLst>
            </p:cNvPr>
            <p:cNvSpPr/>
            <p:nvPr/>
          </p:nvSpPr>
          <p:spPr>
            <a:xfrm>
              <a:off x="2021697" y="5655189"/>
              <a:ext cx="70631" cy="70631"/>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6" name="椭圆 115">
              <a:extLst>
                <a:ext uri="{FF2B5EF4-FFF2-40B4-BE49-F238E27FC236}">
                  <a16:creationId xmlns:a16="http://schemas.microsoft.com/office/drawing/2014/main" id="{3EF0CBD6-2A09-12A2-354F-DDB0B5519CDB}"/>
                </a:ext>
              </a:extLst>
            </p:cNvPr>
            <p:cNvSpPr/>
            <p:nvPr/>
          </p:nvSpPr>
          <p:spPr>
            <a:xfrm>
              <a:off x="5653649" y="5644984"/>
              <a:ext cx="70631" cy="7063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mc:AlternateContent xmlns:mc="http://schemas.openxmlformats.org/markup-compatibility/2006" xmlns:a14="http://schemas.microsoft.com/office/drawing/2010/main">
        <mc:Choice Requires="a14">
          <p:sp>
            <p:nvSpPr>
              <p:cNvPr id="103" name="文本框 159">
                <a:extLst>
                  <a:ext uri="{FF2B5EF4-FFF2-40B4-BE49-F238E27FC236}">
                    <a16:creationId xmlns:a16="http://schemas.microsoft.com/office/drawing/2014/main" id="{D42D929F-7D0B-D326-1D5E-9EDDDA8DD7FA}"/>
                  </a:ext>
                </a:extLst>
              </p:cNvPr>
              <p:cNvSpPr txBox="1"/>
              <p:nvPr/>
            </p:nvSpPr>
            <p:spPr>
              <a:xfrm>
                <a:off x="6004590" y="5817325"/>
                <a:ext cx="313512"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𝑐</m:t>
                      </m:r>
                    </m:oMath>
                  </m:oMathPara>
                </a14:m>
                <a:endParaRPr lang="zh-CN" altLang="en-US" dirty="0"/>
              </a:p>
            </p:txBody>
          </p:sp>
        </mc:Choice>
        <mc:Fallback xmlns="">
          <p:sp>
            <p:nvSpPr>
              <p:cNvPr id="103" name="文本框 159">
                <a:extLst>
                  <a:ext uri="{FF2B5EF4-FFF2-40B4-BE49-F238E27FC236}">
                    <a16:creationId xmlns:a16="http://schemas.microsoft.com/office/drawing/2014/main" id="{D42D929F-7D0B-D326-1D5E-9EDDDA8DD7FA}"/>
                  </a:ext>
                </a:extLst>
              </p:cNvPr>
              <p:cNvSpPr txBox="1">
                <a:spLocks noRot="1" noChangeAspect="1" noMove="1" noResize="1" noEditPoints="1" noAdjustHandles="1" noChangeArrowheads="1" noChangeShapeType="1" noTextEdit="1"/>
              </p:cNvSpPr>
              <p:nvPr/>
            </p:nvSpPr>
            <p:spPr>
              <a:xfrm>
                <a:off x="6004590" y="5817325"/>
                <a:ext cx="313512" cy="369332"/>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4" name="文本框 162">
                <a:extLst>
                  <a:ext uri="{FF2B5EF4-FFF2-40B4-BE49-F238E27FC236}">
                    <a16:creationId xmlns:a16="http://schemas.microsoft.com/office/drawing/2014/main" id="{C355F747-6EB8-8643-3A85-562D04AAB7D2}"/>
                  </a:ext>
                </a:extLst>
              </p:cNvPr>
              <p:cNvSpPr txBox="1"/>
              <p:nvPr/>
            </p:nvSpPr>
            <p:spPr>
              <a:xfrm>
                <a:off x="4768766" y="2703362"/>
                <a:ext cx="857351"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m:t>
                      </m:r>
                      <m:r>
                        <a:rPr lang="en-US" altLang="zh-CN" b="0" i="1" smtClean="0">
                          <a:latin typeface="Cambria Math" panose="02040503050406030204" pitchFamily="18" charset="0"/>
                        </a:rPr>
                        <m:t>𝑎</m:t>
                      </m:r>
                      <m:r>
                        <a:rPr lang="en-US" altLang="zh-CN" b="0" i="1" smtClean="0">
                          <a:latin typeface="Cambria Math" panose="02040503050406030204" pitchFamily="18" charset="0"/>
                        </a:rPr>
                        <m:t>,</m:t>
                      </m:r>
                      <m:r>
                        <a:rPr lang="en-US" altLang="zh-CN" b="0" i="1" smtClean="0">
                          <a:latin typeface="Cambria Math" panose="02040503050406030204" pitchFamily="18" charset="0"/>
                        </a:rPr>
                        <m:t>𝑏</m:t>
                      </m:r>
                      <m:r>
                        <a:rPr lang="en-US" altLang="zh-CN" b="0" i="1" smtClean="0">
                          <a:latin typeface="Cambria Math" panose="02040503050406030204" pitchFamily="18" charset="0"/>
                        </a:rPr>
                        <m:t>,</m:t>
                      </m:r>
                      <m:r>
                        <a:rPr lang="en-US" altLang="zh-CN" b="0" i="1" smtClean="0">
                          <a:latin typeface="Cambria Math" panose="02040503050406030204" pitchFamily="18" charset="0"/>
                        </a:rPr>
                        <m:t>𝑐</m:t>
                      </m:r>
                      <m:r>
                        <a:rPr lang="en-US" altLang="zh-CN" b="0" i="1" smtClean="0">
                          <a:latin typeface="Cambria Math" panose="02040503050406030204" pitchFamily="18" charset="0"/>
                        </a:rPr>
                        <m:t>}</m:t>
                      </m:r>
                    </m:oMath>
                  </m:oMathPara>
                </a14:m>
                <a:endParaRPr lang="zh-CN" altLang="en-US" dirty="0"/>
              </a:p>
            </p:txBody>
          </p:sp>
        </mc:Choice>
        <mc:Fallback xmlns="">
          <p:sp>
            <p:nvSpPr>
              <p:cNvPr id="104" name="文本框 162">
                <a:extLst>
                  <a:ext uri="{FF2B5EF4-FFF2-40B4-BE49-F238E27FC236}">
                    <a16:creationId xmlns:a16="http://schemas.microsoft.com/office/drawing/2014/main" id="{C355F747-6EB8-8643-3A85-562D04AAB7D2}"/>
                  </a:ext>
                </a:extLst>
              </p:cNvPr>
              <p:cNvSpPr txBox="1">
                <a:spLocks noRot="1" noChangeAspect="1" noMove="1" noResize="1" noEditPoints="1" noAdjustHandles="1" noChangeArrowheads="1" noChangeShapeType="1" noTextEdit="1"/>
              </p:cNvSpPr>
              <p:nvPr/>
            </p:nvSpPr>
            <p:spPr>
              <a:xfrm>
                <a:off x="4768766" y="2703362"/>
                <a:ext cx="857351" cy="369332"/>
              </a:xfrm>
              <a:prstGeom prst="rect">
                <a:avLst/>
              </a:prstGeom>
              <a:blipFill>
                <a:blip r:embed="rId6"/>
                <a:stretch>
                  <a:fillRect l="-2128" r="-8511" b="-1475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5" name="文本框 163">
                <a:extLst>
                  <a:ext uri="{FF2B5EF4-FFF2-40B4-BE49-F238E27FC236}">
                    <a16:creationId xmlns:a16="http://schemas.microsoft.com/office/drawing/2014/main" id="{A290ADEB-7D10-F83C-3A25-AEE1F08C29A5}"/>
                  </a:ext>
                </a:extLst>
              </p:cNvPr>
              <p:cNvSpPr txBox="1"/>
              <p:nvPr/>
            </p:nvSpPr>
            <p:spPr>
              <a:xfrm>
                <a:off x="8138830" y="2130111"/>
                <a:ext cx="495885"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m:t>
                      </m:r>
                      <m:r>
                        <a:rPr lang="en-US" altLang="zh-CN" b="0" i="1" smtClean="0">
                          <a:latin typeface="Cambria Math" panose="02040503050406030204" pitchFamily="18" charset="0"/>
                        </a:rPr>
                        <m:t>𝑑</m:t>
                      </m:r>
                      <m:r>
                        <a:rPr lang="en-US" altLang="zh-CN" b="0" i="1" smtClean="0">
                          <a:latin typeface="Cambria Math" panose="02040503050406030204" pitchFamily="18" charset="0"/>
                        </a:rPr>
                        <m:t>}</m:t>
                      </m:r>
                    </m:oMath>
                  </m:oMathPara>
                </a14:m>
                <a:endParaRPr lang="zh-CN" altLang="en-US" dirty="0"/>
              </a:p>
            </p:txBody>
          </p:sp>
        </mc:Choice>
        <mc:Fallback xmlns="">
          <p:sp>
            <p:nvSpPr>
              <p:cNvPr id="105" name="文本框 163">
                <a:extLst>
                  <a:ext uri="{FF2B5EF4-FFF2-40B4-BE49-F238E27FC236}">
                    <a16:creationId xmlns:a16="http://schemas.microsoft.com/office/drawing/2014/main" id="{A290ADEB-7D10-F83C-3A25-AEE1F08C29A5}"/>
                  </a:ext>
                </a:extLst>
              </p:cNvPr>
              <p:cNvSpPr txBox="1">
                <a:spLocks noRot="1" noChangeAspect="1" noMove="1" noResize="1" noEditPoints="1" noAdjustHandles="1" noChangeArrowheads="1" noChangeShapeType="1" noTextEdit="1"/>
              </p:cNvSpPr>
              <p:nvPr/>
            </p:nvSpPr>
            <p:spPr>
              <a:xfrm>
                <a:off x="8138830" y="2130111"/>
                <a:ext cx="495885" cy="369332"/>
              </a:xfrm>
              <a:prstGeom prst="rect">
                <a:avLst/>
              </a:prstGeom>
              <a:blipFill>
                <a:blip r:embed="rId7"/>
                <a:stretch>
                  <a:fillRect l="-3704" r="-6173" b="-1475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6" name="文本框 4">
                <a:extLst>
                  <a:ext uri="{FF2B5EF4-FFF2-40B4-BE49-F238E27FC236}">
                    <a16:creationId xmlns:a16="http://schemas.microsoft.com/office/drawing/2014/main" id="{1DAE2F79-455A-C77E-DB0E-45411F4FEEF4}"/>
                  </a:ext>
                </a:extLst>
              </p:cNvPr>
              <p:cNvSpPr txBox="1"/>
              <p:nvPr/>
            </p:nvSpPr>
            <p:spPr>
              <a:xfrm>
                <a:off x="2559741" y="4269918"/>
                <a:ext cx="490173"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m:t>
                      </m:r>
                      <m:r>
                        <a:rPr lang="en-US" altLang="zh-CN" b="0" i="1" smtClean="0">
                          <a:solidFill>
                            <a:schemeClr val="tx1"/>
                          </a:solidFill>
                          <a:latin typeface="Cambria Math" panose="02040503050406030204" pitchFamily="18" charset="0"/>
                        </a:rPr>
                        <m:t>𝑎</m:t>
                      </m:r>
                      <m:r>
                        <a:rPr lang="en-US" altLang="zh-CN" b="0" i="1" smtClean="0">
                          <a:latin typeface="Cambria Math" panose="02040503050406030204" pitchFamily="18" charset="0"/>
                        </a:rPr>
                        <m:t>}</m:t>
                      </m:r>
                    </m:oMath>
                  </m:oMathPara>
                </a14:m>
                <a:endParaRPr lang="zh-CN" altLang="en-US" dirty="0"/>
              </a:p>
            </p:txBody>
          </p:sp>
        </mc:Choice>
        <mc:Fallback xmlns="">
          <p:sp>
            <p:nvSpPr>
              <p:cNvPr id="106" name="文本框 4">
                <a:extLst>
                  <a:ext uri="{FF2B5EF4-FFF2-40B4-BE49-F238E27FC236}">
                    <a16:creationId xmlns:a16="http://schemas.microsoft.com/office/drawing/2014/main" id="{1DAE2F79-455A-C77E-DB0E-45411F4FEEF4}"/>
                  </a:ext>
                </a:extLst>
              </p:cNvPr>
              <p:cNvSpPr txBox="1">
                <a:spLocks noRot="1" noChangeAspect="1" noMove="1" noResize="1" noEditPoints="1" noAdjustHandles="1" noChangeArrowheads="1" noChangeShapeType="1" noTextEdit="1"/>
              </p:cNvSpPr>
              <p:nvPr/>
            </p:nvSpPr>
            <p:spPr>
              <a:xfrm>
                <a:off x="2559741" y="4269918"/>
                <a:ext cx="490173" cy="369332"/>
              </a:xfrm>
              <a:prstGeom prst="rect">
                <a:avLst/>
              </a:prstGeom>
              <a:blipFill>
                <a:blip r:embed="rId8"/>
                <a:stretch>
                  <a:fillRect l="-5000" r="-5000" b="-1475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7" name="文本框 5">
                <a:extLst>
                  <a:ext uri="{FF2B5EF4-FFF2-40B4-BE49-F238E27FC236}">
                    <a16:creationId xmlns:a16="http://schemas.microsoft.com/office/drawing/2014/main" id="{A0951E53-9A61-3902-97C4-097A28859E49}"/>
                  </a:ext>
                </a:extLst>
              </p:cNvPr>
              <p:cNvSpPr txBox="1"/>
              <p:nvPr/>
            </p:nvSpPr>
            <p:spPr>
              <a:xfrm>
                <a:off x="3281781" y="3411723"/>
                <a:ext cx="681255"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m:t>
                      </m:r>
                      <m:r>
                        <a:rPr lang="en-US" altLang="zh-CN" b="0" i="1" smtClean="0">
                          <a:solidFill>
                            <a:schemeClr val="tx1"/>
                          </a:solidFill>
                          <a:latin typeface="Cambria Math" panose="02040503050406030204" pitchFamily="18" charset="0"/>
                        </a:rPr>
                        <m:t>𝑎</m:t>
                      </m:r>
                      <m:r>
                        <a:rPr lang="en-US" altLang="zh-CN" b="0" i="1" smtClean="0">
                          <a:solidFill>
                            <a:schemeClr val="tx1"/>
                          </a:solidFill>
                          <a:latin typeface="Cambria Math" panose="02040503050406030204" pitchFamily="18" charset="0"/>
                        </a:rPr>
                        <m:t>,</m:t>
                      </m:r>
                      <m:r>
                        <a:rPr lang="en-US" altLang="zh-CN" b="0" i="1" smtClean="0">
                          <a:solidFill>
                            <a:schemeClr val="tx1"/>
                          </a:solidFill>
                          <a:latin typeface="Cambria Math" panose="02040503050406030204" pitchFamily="18" charset="0"/>
                        </a:rPr>
                        <m:t>𝑏</m:t>
                      </m:r>
                      <m:r>
                        <a:rPr lang="en-US" altLang="zh-CN" b="0" i="1" smtClean="0">
                          <a:latin typeface="Cambria Math" panose="02040503050406030204" pitchFamily="18" charset="0"/>
                        </a:rPr>
                        <m:t>}</m:t>
                      </m:r>
                    </m:oMath>
                  </m:oMathPara>
                </a14:m>
                <a:endParaRPr lang="zh-CN" altLang="en-US" dirty="0"/>
              </a:p>
            </p:txBody>
          </p:sp>
        </mc:Choice>
        <mc:Fallback xmlns="">
          <p:sp>
            <p:nvSpPr>
              <p:cNvPr id="107" name="文本框 5">
                <a:extLst>
                  <a:ext uri="{FF2B5EF4-FFF2-40B4-BE49-F238E27FC236}">
                    <a16:creationId xmlns:a16="http://schemas.microsoft.com/office/drawing/2014/main" id="{A0951E53-9A61-3902-97C4-097A28859E49}"/>
                  </a:ext>
                </a:extLst>
              </p:cNvPr>
              <p:cNvSpPr txBox="1">
                <a:spLocks noRot="1" noChangeAspect="1" noMove="1" noResize="1" noEditPoints="1" noAdjustHandles="1" noChangeArrowheads="1" noChangeShapeType="1" noTextEdit="1"/>
              </p:cNvSpPr>
              <p:nvPr/>
            </p:nvSpPr>
            <p:spPr>
              <a:xfrm>
                <a:off x="3281781" y="3411723"/>
                <a:ext cx="681255" cy="369332"/>
              </a:xfrm>
              <a:prstGeom prst="rect">
                <a:avLst/>
              </a:prstGeom>
              <a:blipFill>
                <a:blip r:embed="rId9"/>
                <a:stretch>
                  <a:fillRect l="-2679" r="-8036" b="-1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8" name="文本框 6">
                <a:extLst>
                  <a:ext uri="{FF2B5EF4-FFF2-40B4-BE49-F238E27FC236}">
                    <a16:creationId xmlns:a16="http://schemas.microsoft.com/office/drawing/2014/main" id="{1B23A92F-451B-9E9F-6C29-AB3BAA3E0138}"/>
                  </a:ext>
                </a:extLst>
              </p:cNvPr>
              <p:cNvSpPr txBox="1"/>
              <p:nvPr/>
            </p:nvSpPr>
            <p:spPr>
              <a:xfrm>
                <a:off x="4183203" y="4266223"/>
                <a:ext cx="490173"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m:t>
                      </m:r>
                      <m:r>
                        <a:rPr lang="en-US" altLang="zh-CN" b="0" i="1" smtClean="0">
                          <a:solidFill>
                            <a:schemeClr val="tx1"/>
                          </a:solidFill>
                          <a:latin typeface="Cambria Math" panose="02040503050406030204" pitchFamily="18" charset="0"/>
                        </a:rPr>
                        <m:t>𝑐</m:t>
                      </m:r>
                      <m:r>
                        <a:rPr lang="en-US" altLang="zh-CN" b="0" i="1" smtClean="0">
                          <a:latin typeface="Cambria Math" panose="02040503050406030204" pitchFamily="18" charset="0"/>
                        </a:rPr>
                        <m:t>}</m:t>
                      </m:r>
                    </m:oMath>
                  </m:oMathPara>
                </a14:m>
                <a:endParaRPr lang="zh-CN" altLang="en-US" dirty="0"/>
              </a:p>
            </p:txBody>
          </p:sp>
        </mc:Choice>
        <mc:Fallback xmlns="">
          <p:sp>
            <p:nvSpPr>
              <p:cNvPr id="108" name="文本框 6">
                <a:extLst>
                  <a:ext uri="{FF2B5EF4-FFF2-40B4-BE49-F238E27FC236}">
                    <a16:creationId xmlns:a16="http://schemas.microsoft.com/office/drawing/2014/main" id="{1B23A92F-451B-9E9F-6C29-AB3BAA3E0138}"/>
                  </a:ext>
                </a:extLst>
              </p:cNvPr>
              <p:cNvSpPr txBox="1">
                <a:spLocks noRot="1" noChangeAspect="1" noMove="1" noResize="1" noEditPoints="1" noAdjustHandles="1" noChangeArrowheads="1" noChangeShapeType="1" noTextEdit="1"/>
              </p:cNvSpPr>
              <p:nvPr/>
            </p:nvSpPr>
            <p:spPr>
              <a:xfrm>
                <a:off x="4183203" y="4266223"/>
                <a:ext cx="490173" cy="369332"/>
              </a:xfrm>
              <a:prstGeom prst="rect">
                <a:avLst/>
              </a:prstGeom>
              <a:blipFill>
                <a:blip r:embed="rId10"/>
                <a:stretch>
                  <a:fillRect l="-2469" r="-2469" b="-1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9" name="文本框 7">
                <a:extLst>
                  <a:ext uri="{FF2B5EF4-FFF2-40B4-BE49-F238E27FC236}">
                    <a16:creationId xmlns:a16="http://schemas.microsoft.com/office/drawing/2014/main" id="{1D5B752C-E839-89C3-4945-00775ABC4DE9}"/>
                  </a:ext>
                </a:extLst>
              </p:cNvPr>
              <p:cNvSpPr txBox="1"/>
              <p:nvPr/>
            </p:nvSpPr>
            <p:spPr>
              <a:xfrm>
                <a:off x="6551754" y="3483930"/>
                <a:ext cx="495885"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m:t>
                      </m:r>
                      <m:r>
                        <a:rPr lang="en-US" altLang="zh-CN" b="0" i="1" smtClean="0">
                          <a:solidFill>
                            <a:schemeClr val="tx1"/>
                          </a:solidFill>
                          <a:latin typeface="Cambria Math" panose="02040503050406030204" pitchFamily="18" charset="0"/>
                        </a:rPr>
                        <m:t>𝑑</m:t>
                      </m:r>
                      <m:r>
                        <a:rPr lang="en-US" altLang="zh-CN" b="0" i="1" smtClean="0">
                          <a:latin typeface="Cambria Math" panose="02040503050406030204" pitchFamily="18" charset="0"/>
                        </a:rPr>
                        <m:t>}</m:t>
                      </m:r>
                    </m:oMath>
                  </m:oMathPara>
                </a14:m>
                <a:endParaRPr lang="zh-CN" altLang="en-US" dirty="0"/>
              </a:p>
            </p:txBody>
          </p:sp>
        </mc:Choice>
        <mc:Fallback xmlns="">
          <p:sp>
            <p:nvSpPr>
              <p:cNvPr id="109" name="文本框 7">
                <a:extLst>
                  <a:ext uri="{FF2B5EF4-FFF2-40B4-BE49-F238E27FC236}">
                    <a16:creationId xmlns:a16="http://schemas.microsoft.com/office/drawing/2014/main" id="{1D5B752C-E839-89C3-4945-00775ABC4DE9}"/>
                  </a:ext>
                </a:extLst>
              </p:cNvPr>
              <p:cNvSpPr txBox="1">
                <a:spLocks noRot="1" noChangeAspect="1" noMove="1" noResize="1" noEditPoints="1" noAdjustHandles="1" noChangeArrowheads="1" noChangeShapeType="1" noTextEdit="1"/>
              </p:cNvSpPr>
              <p:nvPr/>
            </p:nvSpPr>
            <p:spPr>
              <a:xfrm>
                <a:off x="6551754" y="3483930"/>
                <a:ext cx="495885" cy="369332"/>
              </a:xfrm>
              <a:prstGeom prst="rect">
                <a:avLst/>
              </a:prstGeom>
              <a:blipFill>
                <a:blip r:embed="rId11"/>
                <a:stretch>
                  <a:fillRect l="-4938" r="-4938" b="-16667"/>
                </a:stretch>
              </a:blipFill>
            </p:spPr>
            <p:txBody>
              <a:bodyPr/>
              <a:lstStyle/>
              <a:p>
                <a:r>
                  <a:rPr lang="zh-CN" altLang="en-US">
                    <a:noFill/>
                  </a:rPr>
                  <a:t> </a:t>
                </a:r>
              </a:p>
            </p:txBody>
          </p:sp>
        </mc:Fallback>
      </mc:AlternateContent>
      <p:cxnSp>
        <p:nvCxnSpPr>
          <p:cNvPr id="148" name="直接连接符 147">
            <a:extLst>
              <a:ext uri="{FF2B5EF4-FFF2-40B4-BE49-F238E27FC236}">
                <a16:creationId xmlns:a16="http://schemas.microsoft.com/office/drawing/2014/main" id="{99FBB977-A9BE-EC43-EF7B-60DA0987F66E}"/>
              </a:ext>
            </a:extLst>
          </p:cNvPr>
          <p:cNvCxnSpPr>
            <a:cxnSpLocks/>
            <a:stCxn id="149" idx="6"/>
            <a:endCxn id="150" idx="2"/>
          </p:cNvCxnSpPr>
          <p:nvPr/>
        </p:nvCxnSpPr>
        <p:spPr>
          <a:xfrm>
            <a:off x="6835758" y="5774134"/>
            <a:ext cx="2856418" cy="980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49" name="椭圆 148">
            <a:extLst>
              <a:ext uri="{FF2B5EF4-FFF2-40B4-BE49-F238E27FC236}">
                <a16:creationId xmlns:a16="http://schemas.microsoft.com/office/drawing/2014/main" id="{4E7FEE82-1A59-B098-737C-C5CEFAF5BE2C}"/>
              </a:ext>
            </a:extLst>
          </p:cNvPr>
          <p:cNvSpPr/>
          <p:nvPr/>
        </p:nvSpPr>
        <p:spPr>
          <a:xfrm>
            <a:off x="6773466" y="5742988"/>
            <a:ext cx="62292" cy="62292"/>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150" name="椭圆 149">
            <a:extLst>
              <a:ext uri="{FF2B5EF4-FFF2-40B4-BE49-F238E27FC236}">
                <a16:creationId xmlns:a16="http://schemas.microsoft.com/office/drawing/2014/main" id="{E2E49868-F545-3D60-3C9A-8355589EFA71}"/>
              </a:ext>
            </a:extLst>
          </p:cNvPr>
          <p:cNvSpPr/>
          <p:nvPr/>
        </p:nvSpPr>
        <p:spPr>
          <a:xfrm>
            <a:off x="9692176" y="5752789"/>
            <a:ext cx="62292" cy="62292"/>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mc:AlternateContent xmlns:mc="http://schemas.openxmlformats.org/markup-compatibility/2006" xmlns:a14="http://schemas.microsoft.com/office/drawing/2010/main">
        <mc:Choice Requires="a14">
          <p:sp>
            <p:nvSpPr>
              <p:cNvPr id="151" name="文本框 154">
                <a:extLst>
                  <a:ext uri="{FF2B5EF4-FFF2-40B4-BE49-F238E27FC236}">
                    <a16:creationId xmlns:a16="http://schemas.microsoft.com/office/drawing/2014/main" id="{F1EF2644-5EBA-8B74-23A3-0989FB8F9565}"/>
                  </a:ext>
                </a:extLst>
              </p:cNvPr>
              <p:cNvSpPr txBox="1"/>
              <p:nvPr/>
            </p:nvSpPr>
            <p:spPr>
              <a:xfrm>
                <a:off x="8187581" y="5483190"/>
                <a:ext cx="337544"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𝑑</m:t>
                      </m:r>
                    </m:oMath>
                  </m:oMathPara>
                </a14:m>
                <a:endParaRPr lang="zh-CN" altLang="en-US" dirty="0"/>
              </a:p>
            </p:txBody>
          </p:sp>
        </mc:Choice>
        <mc:Fallback xmlns="">
          <p:sp>
            <p:nvSpPr>
              <p:cNvPr id="151" name="文本框 154">
                <a:extLst>
                  <a:ext uri="{FF2B5EF4-FFF2-40B4-BE49-F238E27FC236}">
                    <a16:creationId xmlns:a16="http://schemas.microsoft.com/office/drawing/2014/main" id="{F1EF2644-5EBA-8B74-23A3-0989FB8F9565}"/>
                  </a:ext>
                </a:extLst>
              </p:cNvPr>
              <p:cNvSpPr txBox="1">
                <a:spLocks noRot="1" noChangeAspect="1" noMove="1" noResize="1" noEditPoints="1" noAdjustHandles="1" noChangeArrowheads="1" noChangeShapeType="1" noTextEdit="1"/>
              </p:cNvSpPr>
              <p:nvPr/>
            </p:nvSpPr>
            <p:spPr>
              <a:xfrm>
                <a:off x="8187581" y="5483190"/>
                <a:ext cx="337544" cy="369332"/>
              </a:xfrm>
              <a:prstGeom prst="rect">
                <a:avLst/>
              </a:prstGeom>
              <a:blipFill>
                <a:blip r:embed="rId12"/>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3487984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563794" y="883371"/>
            <a:ext cx="5064412" cy="584775"/>
          </a:xfrm>
          <a:prstGeom prst="rect">
            <a:avLst/>
          </a:prstGeom>
          <a:noFill/>
        </p:spPr>
        <p:txBody>
          <a:bodyPr wrap="square" rtlCol="0">
            <a:spAutoFit/>
          </a:bodyPr>
          <a:lstStyle/>
          <a:p>
            <a:pPr algn="ctr"/>
            <a:r>
              <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差分隐私</a:t>
            </a:r>
            <a:r>
              <a:rPr lang="en-US" altLang="zh-CN"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a:t>
            </a:r>
            <a:r>
              <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完全动态流</a:t>
            </a:r>
            <a:endPar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endParaRPr>
          </a:p>
        </p:txBody>
      </p:sp>
      <p:sp>
        <p:nvSpPr>
          <p:cNvPr id="2" name="圆角矩形 1"/>
          <p:cNvSpPr/>
          <p:nvPr/>
        </p:nvSpPr>
        <p:spPr>
          <a:xfrm>
            <a:off x="748983" y="1718310"/>
            <a:ext cx="10694035" cy="4618355"/>
          </a:xfrm>
          <a:prstGeom prst="roundRect">
            <a:avLst>
              <a:gd name="adj" fmla="val 4468"/>
            </a:avLst>
          </a:prstGeom>
          <a:solidFill>
            <a:schemeClr val="bg1">
              <a:alpha val="7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p>
        </p:txBody>
      </p:sp>
      <p:sp>
        <p:nvSpPr>
          <p:cNvPr id="11" name="文本框 10">
            <a:extLst>
              <a:ext uri="{FF2B5EF4-FFF2-40B4-BE49-F238E27FC236}">
                <a16:creationId xmlns:a16="http://schemas.microsoft.com/office/drawing/2014/main" id="{E8D0A039-C442-75E8-502F-35DCF340F317}"/>
              </a:ext>
            </a:extLst>
          </p:cNvPr>
          <p:cNvSpPr txBox="1"/>
          <p:nvPr/>
        </p:nvSpPr>
        <p:spPr>
          <a:xfrm>
            <a:off x="11142088" y="5781047"/>
            <a:ext cx="413377" cy="230832"/>
          </a:xfrm>
          <a:prstGeom prst="rect">
            <a:avLst/>
          </a:prstGeom>
          <a:noFill/>
        </p:spPr>
        <p:txBody>
          <a:bodyPr wrap="square" rtlCol="0">
            <a:spAutoFit/>
          </a:bodyPr>
          <a:lstStyle/>
          <a:p>
            <a:pPr algn="ctr"/>
            <a:r>
              <a:rPr lang="en-US" altLang="zh-CN"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25</a:t>
            </a:r>
            <a:endParaRPr lang="zh-CN" altLang="en-US"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p:sp>
        <p:nvSpPr>
          <p:cNvPr id="14" name="文本框 13">
            <a:extLst>
              <a:ext uri="{FF2B5EF4-FFF2-40B4-BE49-F238E27FC236}">
                <a16:creationId xmlns:a16="http://schemas.microsoft.com/office/drawing/2014/main" id="{4A7198C0-2535-3703-C158-773DCA2E7DEB}"/>
              </a:ext>
            </a:extLst>
          </p:cNvPr>
          <p:cNvSpPr txBox="1"/>
          <p:nvPr/>
        </p:nvSpPr>
        <p:spPr>
          <a:xfrm>
            <a:off x="1389447" y="2109061"/>
            <a:ext cx="7102115" cy="369332"/>
          </a:xfrm>
          <a:prstGeom prst="rect">
            <a:avLst/>
          </a:prstGeom>
          <a:noFill/>
        </p:spPr>
        <p:txBody>
          <a:bodyPr wrap="square" rtlCol="0">
            <a:spAutoFit/>
          </a:bodyPr>
          <a:lstStyle/>
          <a:p>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在线区间树</a:t>
            </a:r>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a:t>
            </a:r>
            <a:r>
              <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Online Interval Tree</a:t>
            </a:r>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a:t>
            </a:r>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p:txBody>
      </p:sp>
      <p:grpSp>
        <p:nvGrpSpPr>
          <p:cNvPr id="96" name="组合 95">
            <a:extLst>
              <a:ext uri="{FF2B5EF4-FFF2-40B4-BE49-F238E27FC236}">
                <a16:creationId xmlns:a16="http://schemas.microsoft.com/office/drawing/2014/main" id="{2A265784-0CF9-466F-B1FC-7F2502C9D792}"/>
              </a:ext>
            </a:extLst>
          </p:cNvPr>
          <p:cNvGrpSpPr/>
          <p:nvPr/>
        </p:nvGrpSpPr>
        <p:grpSpPr>
          <a:xfrm>
            <a:off x="2565723" y="2461632"/>
            <a:ext cx="7220828" cy="2742362"/>
            <a:chOff x="1648326" y="2427930"/>
            <a:chExt cx="8187490" cy="3109486"/>
          </a:xfrm>
        </p:grpSpPr>
        <p:sp>
          <p:nvSpPr>
            <p:cNvPr id="123" name="椭圆 122">
              <a:extLst>
                <a:ext uri="{FF2B5EF4-FFF2-40B4-BE49-F238E27FC236}">
                  <a16:creationId xmlns:a16="http://schemas.microsoft.com/office/drawing/2014/main" id="{B39E7E1A-4986-4C78-FD93-74CB9ED6FE00}"/>
                </a:ext>
              </a:extLst>
            </p:cNvPr>
            <p:cNvSpPr/>
            <p:nvPr/>
          </p:nvSpPr>
          <p:spPr>
            <a:xfrm>
              <a:off x="1648326" y="4941853"/>
              <a:ext cx="595563" cy="5955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t>1</a:t>
              </a:r>
              <a:endParaRPr lang="zh-CN" altLang="en-US" dirty="0"/>
            </a:p>
          </p:txBody>
        </p:sp>
        <p:sp>
          <p:nvSpPr>
            <p:cNvPr id="124" name="椭圆 123">
              <a:extLst>
                <a:ext uri="{FF2B5EF4-FFF2-40B4-BE49-F238E27FC236}">
                  <a16:creationId xmlns:a16="http://schemas.microsoft.com/office/drawing/2014/main" id="{508D6666-56D2-0CEC-D734-A13C86083F8F}"/>
                </a:ext>
              </a:extLst>
            </p:cNvPr>
            <p:cNvSpPr/>
            <p:nvPr/>
          </p:nvSpPr>
          <p:spPr>
            <a:xfrm>
              <a:off x="2548689" y="4018544"/>
              <a:ext cx="595563" cy="5955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t>2</a:t>
              </a:r>
              <a:endParaRPr lang="zh-CN" altLang="en-US" dirty="0"/>
            </a:p>
          </p:txBody>
        </p:sp>
        <p:sp>
          <p:nvSpPr>
            <p:cNvPr id="125" name="椭圆 124">
              <a:extLst>
                <a:ext uri="{FF2B5EF4-FFF2-40B4-BE49-F238E27FC236}">
                  <a16:creationId xmlns:a16="http://schemas.microsoft.com/office/drawing/2014/main" id="{5819231B-AE54-5F02-7746-A1134B2835FE}"/>
                </a:ext>
              </a:extLst>
            </p:cNvPr>
            <p:cNvSpPr/>
            <p:nvPr/>
          </p:nvSpPr>
          <p:spPr>
            <a:xfrm>
              <a:off x="3449052" y="4941853"/>
              <a:ext cx="595563" cy="5955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t>3</a:t>
              </a:r>
              <a:endParaRPr lang="zh-CN" altLang="en-US" dirty="0"/>
            </a:p>
          </p:txBody>
        </p:sp>
        <p:sp>
          <p:nvSpPr>
            <p:cNvPr id="126" name="椭圆 125">
              <a:extLst>
                <a:ext uri="{FF2B5EF4-FFF2-40B4-BE49-F238E27FC236}">
                  <a16:creationId xmlns:a16="http://schemas.microsoft.com/office/drawing/2014/main" id="{4C05CB63-A2B0-929C-A2D4-289CCD482286}"/>
                </a:ext>
              </a:extLst>
            </p:cNvPr>
            <p:cNvSpPr/>
            <p:nvPr/>
          </p:nvSpPr>
          <p:spPr>
            <a:xfrm>
              <a:off x="4349415" y="3140021"/>
              <a:ext cx="595563" cy="5955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t>4</a:t>
              </a:r>
              <a:endParaRPr lang="zh-CN" altLang="en-US" dirty="0"/>
            </a:p>
          </p:txBody>
        </p:sp>
        <p:sp>
          <p:nvSpPr>
            <p:cNvPr id="127" name="椭圆 126">
              <a:extLst>
                <a:ext uri="{FF2B5EF4-FFF2-40B4-BE49-F238E27FC236}">
                  <a16:creationId xmlns:a16="http://schemas.microsoft.com/office/drawing/2014/main" id="{05615391-2D43-4284-34C5-0AEDB035D200}"/>
                </a:ext>
              </a:extLst>
            </p:cNvPr>
            <p:cNvSpPr/>
            <p:nvPr/>
          </p:nvSpPr>
          <p:spPr>
            <a:xfrm>
              <a:off x="5249778" y="4941853"/>
              <a:ext cx="595563" cy="5955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t>5</a:t>
              </a:r>
              <a:endParaRPr lang="zh-CN" altLang="en-US" dirty="0"/>
            </a:p>
          </p:txBody>
        </p:sp>
        <p:sp>
          <p:nvSpPr>
            <p:cNvPr id="128" name="椭圆 127">
              <a:extLst>
                <a:ext uri="{FF2B5EF4-FFF2-40B4-BE49-F238E27FC236}">
                  <a16:creationId xmlns:a16="http://schemas.microsoft.com/office/drawing/2014/main" id="{22CBA9EE-B3B0-F267-87C1-EAA55EEB0675}"/>
                </a:ext>
              </a:extLst>
            </p:cNvPr>
            <p:cNvSpPr/>
            <p:nvPr/>
          </p:nvSpPr>
          <p:spPr>
            <a:xfrm>
              <a:off x="6150141" y="4018544"/>
              <a:ext cx="595563" cy="5955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t>6</a:t>
              </a:r>
              <a:endParaRPr lang="zh-CN" altLang="en-US" dirty="0"/>
            </a:p>
          </p:txBody>
        </p:sp>
        <p:sp>
          <p:nvSpPr>
            <p:cNvPr id="129" name="椭圆 128">
              <a:extLst>
                <a:ext uri="{FF2B5EF4-FFF2-40B4-BE49-F238E27FC236}">
                  <a16:creationId xmlns:a16="http://schemas.microsoft.com/office/drawing/2014/main" id="{3285BC62-84FE-5B71-A6B9-64C545474DFB}"/>
                </a:ext>
              </a:extLst>
            </p:cNvPr>
            <p:cNvSpPr/>
            <p:nvPr/>
          </p:nvSpPr>
          <p:spPr>
            <a:xfrm>
              <a:off x="7050504" y="4941853"/>
              <a:ext cx="595563" cy="5955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t>7</a:t>
              </a:r>
              <a:endParaRPr lang="zh-CN" altLang="en-US" dirty="0"/>
            </a:p>
          </p:txBody>
        </p:sp>
        <p:sp>
          <p:nvSpPr>
            <p:cNvPr id="130" name="椭圆 129">
              <a:extLst>
                <a:ext uri="{FF2B5EF4-FFF2-40B4-BE49-F238E27FC236}">
                  <a16:creationId xmlns:a16="http://schemas.microsoft.com/office/drawing/2014/main" id="{F37F183B-72E3-B762-5356-19DDFEB74521}"/>
                </a:ext>
              </a:extLst>
            </p:cNvPr>
            <p:cNvSpPr/>
            <p:nvPr/>
          </p:nvSpPr>
          <p:spPr>
            <a:xfrm>
              <a:off x="7950867" y="2506127"/>
              <a:ext cx="595563" cy="5955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t>8</a:t>
              </a:r>
              <a:endParaRPr lang="zh-CN" altLang="en-US" dirty="0"/>
            </a:p>
          </p:txBody>
        </p:sp>
        <p:cxnSp>
          <p:nvCxnSpPr>
            <p:cNvPr id="131" name="直接连接符 130">
              <a:extLst>
                <a:ext uri="{FF2B5EF4-FFF2-40B4-BE49-F238E27FC236}">
                  <a16:creationId xmlns:a16="http://schemas.microsoft.com/office/drawing/2014/main" id="{AF728314-EB16-AB8A-56F2-76A384D07644}"/>
                </a:ext>
              </a:extLst>
            </p:cNvPr>
            <p:cNvCxnSpPr>
              <a:stCxn id="123" idx="0"/>
              <a:endCxn id="124" idx="3"/>
            </p:cNvCxnSpPr>
            <p:nvPr/>
          </p:nvCxnSpPr>
          <p:spPr>
            <a:xfrm flipV="1">
              <a:off x="1946108" y="4526889"/>
              <a:ext cx="689799" cy="41496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2" name="直接连接符 131">
              <a:extLst>
                <a:ext uri="{FF2B5EF4-FFF2-40B4-BE49-F238E27FC236}">
                  <a16:creationId xmlns:a16="http://schemas.microsoft.com/office/drawing/2014/main" id="{7560A370-D39D-B4C2-FB30-5FEB76DE258C}"/>
                </a:ext>
              </a:extLst>
            </p:cNvPr>
            <p:cNvCxnSpPr>
              <a:cxnSpLocks/>
              <a:stCxn id="125" idx="0"/>
              <a:endCxn id="124" idx="5"/>
            </p:cNvCxnSpPr>
            <p:nvPr/>
          </p:nvCxnSpPr>
          <p:spPr>
            <a:xfrm flipH="1" flipV="1">
              <a:off x="3057034" y="4526889"/>
              <a:ext cx="689800" cy="41496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3" name="直接连接符 132">
              <a:extLst>
                <a:ext uri="{FF2B5EF4-FFF2-40B4-BE49-F238E27FC236}">
                  <a16:creationId xmlns:a16="http://schemas.microsoft.com/office/drawing/2014/main" id="{A3C33E8F-D64A-A9B6-2AC7-D0B58EF3899F}"/>
                </a:ext>
              </a:extLst>
            </p:cNvPr>
            <p:cNvCxnSpPr>
              <a:cxnSpLocks/>
              <a:stCxn id="124" idx="7"/>
              <a:endCxn id="126" idx="3"/>
            </p:cNvCxnSpPr>
            <p:nvPr/>
          </p:nvCxnSpPr>
          <p:spPr>
            <a:xfrm flipV="1">
              <a:off x="3057034" y="3648366"/>
              <a:ext cx="1379599" cy="457396"/>
            </a:xfrm>
            <a:prstGeom prst="line">
              <a:avLst/>
            </a:prstGeom>
          </p:spPr>
          <p:style>
            <a:lnRef idx="2">
              <a:schemeClr val="accent1"/>
            </a:lnRef>
            <a:fillRef idx="0">
              <a:schemeClr val="accent1"/>
            </a:fillRef>
            <a:effectRef idx="1">
              <a:schemeClr val="accent1"/>
            </a:effectRef>
            <a:fontRef idx="minor">
              <a:schemeClr val="tx1"/>
            </a:fontRef>
          </p:style>
        </p:cxnSp>
        <p:cxnSp>
          <p:nvCxnSpPr>
            <p:cNvPr id="134" name="直接连接符 133">
              <a:extLst>
                <a:ext uri="{FF2B5EF4-FFF2-40B4-BE49-F238E27FC236}">
                  <a16:creationId xmlns:a16="http://schemas.microsoft.com/office/drawing/2014/main" id="{3F94CC05-B3A8-1D63-3FB4-BAD899817802}"/>
                </a:ext>
              </a:extLst>
            </p:cNvPr>
            <p:cNvCxnSpPr>
              <a:cxnSpLocks/>
              <a:stCxn id="128" idx="1"/>
              <a:endCxn id="126" idx="5"/>
            </p:cNvCxnSpPr>
            <p:nvPr/>
          </p:nvCxnSpPr>
          <p:spPr>
            <a:xfrm flipH="1" flipV="1">
              <a:off x="4857760" y="3648366"/>
              <a:ext cx="1379599" cy="457396"/>
            </a:xfrm>
            <a:prstGeom prst="line">
              <a:avLst/>
            </a:prstGeom>
          </p:spPr>
          <p:style>
            <a:lnRef idx="2">
              <a:schemeClr val="accent1"/>
            </a:lnRef>
            <a:fillRef idx="0">
              <a:schemeClr val="accent1"/>
            </a:fillRef>
            <a:effectRef idx="1">
              <a:schemeClr val="accent1"/>
            </a:effectRef>
            <a:fontRef idx="minor">
              <a:schemeClr val="tx1"/>
            </a:fontRef>
          </p:style>
        </p:cxnSp>
        <p:cxnSp>
          <p:nvCxnSpPr>
            <p:cNvPr id="135" name="直接连接符 134">
              <a:extLst>
                <a:ext uri="{FF2B5EF4-FFF2-40B4-BE49-F238E27FC236}">
                  <a16:creationId xmlns:a16="http://schemas.microsoft.com/office/drawing/2014/main" id="{C8882883-A5CC-2BDA-D2DA-26979F243034}"/>
                </a:ext>
              </a:extLst>
            </p:cNvPr>
            <p:cNvCxnSpPr>
              <a:cxnSpLocks/>
              <a:stCxn id="127" idx="0"/>
              <a:endCxn id="128" idx="3"/>
            </p:cNvCxnSpPr>
            <p:nvPr/>
          </p:nvCxnSpPr>
          <p:spPr>
            <a:xfrm flipV="1">
              <a:off x="5547560" y="4526889"/>
              <a:ext cx="689799" cy="41496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6" name="直接连接符 135">
              <a:extLst>
                <a:ext uri="{FF2B5EF4-FFF2-40B4-BE49-F238E27FC236}">
                  <a16:creationId xmlns:a16="http://schemas.microsoft.com/office/drawing/2014/main" id="{D0CFF428-ADE2-81FB-8255-1316648B14B7}"/>
                </a:ext>
              </a:extLst>
            </p:cNvPr>
            <p:cNvCxnSpPr>
              <a:cxnSpLocks/>
              <a:stCxn id="129" idx="0"/>
              <a:endCxn id="128" idx="5"/>
            </p:cNvCxnSpPr>
            <p:nvPr/>
          </p:nvCxnSpPr>
          <p:spPr>
            <a:xfrm flipH="1" flipV="1">
              <a:off x="6658486" y="4526889"/>
              <a:ext cx="689800" cy="41496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7" name="直接连接符 136">
              <a:extLst>
                <a:ext uri="{FF2B5EF4-FFF2-40B4-BE49-F238E27FC236}">
                  <a16:creationId xmlns:a16="http://schemas.microsoft.com/office/drawing/2014/main" id="{AD8D67C5-24B9-88FB-F94A-8A64F61A911D}"/>
                </a:ext>
              </a:extLst>
            </p:cNvPr>
            <p:cNvCxnSpPr>
              <a:cxnSpLocks/>
              <a:stCxn id="126" idx="7"/>
              <a:endCxn id="130" idx="2"/>
            </p:cNvCxnSpPr>
            <p:nvPr/>
          </p:nvCxnSpPr>
          <p:spPr>
            <a:xfrm flipV="1">
              <a:off x="4857760" y="2803909"/>
              <a:ext cx="3093107" cy="42333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8" name="直接连接符 137">
              <a:extLst>
                <a:ext uri="{FF2B5EF4-FFF2-40B4-BE49-F238E27FC236}">
                  <a16:creationId xmlns:a16="http://schemas.microsoft.com/office/drawing/2014/main" id="{87BEB23D-1555-5054-EB67-BFA06F512470}"/>
                </a:ext>
              </a:extLst>
            </p:cNvPr>
            <p:cNvCxnSpPr>
              <a:cxnSpLocks/>
              <a:endCxn id="130" idx="6"/>
            </p:cNvCxnSpPr>
            <p:nvPr/>
          </p:nvCxnSpPr>
          <p:spPr>
            <a:xfrm flipH="1" flipV="1">
              <a:off x="8546430" y="2803909"/>
              <a:ext cx="1289386" cy="1473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9" name="直接连接符 138">
              <a:extLst>
                <a:ext uri="{FF2B5EF4-FFF2-40B4-BE49-F238E27FC236}">
                  <a16:creationId xmlns:a16="http://schemas.microsoft.com/office/drawing/2014/main" id="{9CD6FBA5-E97B-F655-4C42-B1EBBEAA2C7B}"/>
                </a:ext>
              </a:extLst>
            </p:cNvPr>
            <p:cNvCxnSpPr>
              <a:cxnSpLocks/>
              <a:endCxn id="130" idx="7"/>
            </p:cNvCxnSpPr>
            <p:nvPr/>
          </p:nvCxnSpPr>
          <p:spPr>
            <a:xfrm flipH="1">
              <a:off x="8459212" y="2427930"/>
              <a:ext cx="1316446" cy="1654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97" name="组合 96">
            <a:extLst>
              <a:ext uri="{FF2B5EF4-FFF2-40B4-BE49-F238E27FC236}">
                <a16:creationId xmlns:a16="http://schemas.microsoft.com/office/drawing/2014/main" id="{10937422-4AFF-6AB3-0709-178BF92F50AC}"/>
              </a:ext>
            </a:extLst>
          </p:cNvPr>
          <p:cNvGrpSpPr/>
          <p:nvPr/>
        </p:nvGrpSpPr>
        <p:grpSpPr>
          <a:xfrm>
            <a:off x="2806578" y="5418132"/>
            <a:ext cx="5620719" cy="62293"/>
            <a:chOff x="2264720" y="5645816"/>
            <a:chExt cx="6373172" cy="70632"/>
          </a:xfrm>
        </p:grpSpPr>
        <p:cxnSp>
          <p:nvCxnSpPr>
            <p:cNvPr id="120" name="直接连接符 119">
              <a:extLst>
                <a:ext uri="{FF2B5EF4-FFF2-40B4-BE49-F238E27FC236}">
                  <a16:creationId xmlns:a16="http://schemas.microsoft.com/office/drawing/2014/main" id="{5131E809-56D0-29B5-7E7F-C4706892C1AB}"/>
                </a:ext>
              </a:extLst>
            </p:cNvPr>
            <p:cNvCxnSpPr>
              <a:cxnSpLocks/>
              <a:stCxn id="121" idx="6"/>
              <a:endCxn id="122" idx="2"/>
            </p:cNvCxnSpPr>
            <p:nvPr/>
          </p:nvCxnSpPr>
          <p:spPr>
            <a:xfrm flipV="1">
              <a:off x="2335351" y="5681132"/>
              <a:ext cx="6231910"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21" name="椭圆 120">
              <a:extLst>
                <a:ext uri="{FF2B5EF4-FFF2-40B4-BE49-F238E27FC236}">
                  <a16:creationId xmlns:a16="http://schemas.microsoft.com/office/drawing/2014/main" id="{1B6AD622-4F2F-7499-192E-8898CE667E7D}"/>
                </a:ext>
              </a:extLst>
            </p:cNvPr>
            <p:cNvSpPr/>
            <p:nvPr/>
          </p:nvSpPr>
          <p:spPr>
            <a:xfrm>
              <a:off x="2264720" y="5645817"/>
              <a:ext cx="70631" cy="70631"/>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22" name="椭圆 121">
              <a:extLst>
                <a:ext uri="{FF2B5EF4-FFF2-40B4-BE49-F238E27FC236}">
                  <a16:creationId xmlns:a16="http://schemas.microsoft.com/office/drawing/2014/main" id="{7C9EF922-C759-CFD8-489B-2F6D50AA05B4}"/>
                </a:ext>
              </a:extLst>
            </p:cNvPr>
            <p:cNvSpPr/>
            <p:nvPr/>
          </p:nvSpPr>
          <p:spPr>
            <a:xfrm>
              <a:off x="8567261" y="5645816"/>
              <a:ext cx="70631" cy="7063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mc:AlternateContent xmlns:mc="http://schemas.openxmlformats.org/markup-compatibility/2006" xmlns:a14="http://schemas.microsoft.com/office/drawing/2010/main">
        <mc:Choice Requires="a14">
          <p:sp>
            <p:nvSpPr>
              <p:cNvPr id="98" name="文本框 142">
                <a:extLst>
                  <a:ext uri="{FF2B5EF4-FFF2-40B4-BE49-F238E27FC236}">
                    <a16:creationId xmlns:a16="http://schemas.microsoft.com/office/drawing/2014/main" id="{77412E72-3994-3C1E-BF72-939E1ACEB373}"/>
                  </a:ext>
                </a:extLst>
              </p:cNvPr>
              <p:cNvSpPr txBox="1"/>
              <p:nvPr/>
            </p:nvSpPr>
            <p:spPr>
              <a:xfrm>
                <a:off x="5418398" y="5141582"/>
                <a:ext cx="331834"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𝑎</m:t>
                      </m:r>
                    </m:oMath>
                  </m:oMathPara>
                </a14:m>
                <a:endParaRPr lang="zh-CN" altLang="en-US" dirty="0"/>
              </a:p>
            </p:txBody>
          </p:sp>
        </mc:Choice>
        <mc:Fallback xmlns="">
          <p:sp>
            <p:nvSpPr>
              <p:cNvPr id="98" name="文本框 142">
                <a:extLst>
                  <a:ext uri="{FF2B5EF4-FFF2-40B4-BE49-F238E27FC236}">
                    <a16:creationId xmlns:a16="http://schemas.microsoft.com/office/drawing/2014/main" id="{77412E72-3994-3C1E-BF72-939E1ACEB373}"/>
                  </a:ext>
                </a:extLst>
              </p:cNvPr>
              <p:cNvSpPr txBox="1">
                <a:spLocks noRot="1" noChangeAspect="1" noMove="1" noResize="1" noEditPoints="1" noAdjustHandles="1" noChangeArrowheads="1" noChangeShapeType="1" noTextEdit="1"/>
              </p:cNvSpPr>
              <p:nvPr/>
            </p:nvSpPr>
            <p:spPr>
              <a:xfrm>
                <a:off x="5418398" y="5141582"/>
                <a:ext cx="331834" cy="369332"/>
              </a:xfrm>
              <a:prstGeom prst="rect">
                <a:avLst/>
              </a:prstGeom>
              <a:blipFill>
                <a:blip r:embed="rId3"/>
                <a:stretch>
                  <a:fillRect/>
                </a:stretch>
              </a:blipFill>
            </p:spPr>
            <p:txBody>
              <a:bodyPr/>
              <a:lstStyle/>
              <a:p>
                <a:r>
                  <a:rPr lang="zh-CN" altLang="en-US">
                    <a:noFill/>
                  </a:rPr>
                  <a:t> </a:t>
                </a:r>
              </a:p>
            </p:txBody>
          </p:sp>
        </mc:Fallback>
      </mc:AlternateContent>
      <p:grpSp>
        <p:nvGrpSpPr>
          <p:cNvPr id="99" name="组合 98">
            <a:extLst>
              <a:ext uri="{FF2B5EF4-FFF2-40B4-BE49-F238E27FC236}">
                <a16:creationId xmlns:a16="http://schemas.microsoft.com/office/drawing/2014/main" id="{6930B1A6-7CC5-9550-96BB-87CBAF18A531}"/>
              </a:ext>
            </a:extLst>
          </p:cNvPr>
          <p:cNvGrpSpPr/>
          <p:nvPr/>
        </p:nvGrpSpPr>
        <p:grpSpPr>
          <a:xfrm>
            <a:off x="3739138" y="5743044"/>
            <a:ext cx="2416079" cy="63628"/>
            <a:chOff x="2264720" y="5645817"/>
            <a:chExt cx="2739523" cy="72145"/>
          </a:xfrm>
        </p:grpSpPr>
        <p:cxnSp>
          <p:nvCxnSpPr>
            <p:cNvPr id="117" name="直接连接符 116">
              <a:extLst>
                <a:ext uri="{FF2B5EF4-FFF2-40B4-BE49-F238E27FC236}">
                  <a16:creationId xmlns:a16="http://schemas.microsoft.com/office/drawing/2014/main" id="{B615FD59-B917-CE8E-44D9-885918DF5917}"/>
                </a:ext>
              </a:extLst>
            </p:cNvPr>
            <p:cNvCxnSpPr>
              <a:cxnSpLocks/>
              <a:stCxn id="118" idx="6"/>
            </p:cNvCxnSpPr>
            <p:nvPr/>
          </p:nvCxnSpPr>
          <p:spPr>
            <a:xfrm>
              <a:off x="2335351" y="5681132"/>
              <a:ext cx="263357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8" name="椭圆 117">
              <a:extLst>
                <a:ext uri="{FF2B5EF4-FFF2-40B4-BE49-F238E27FC236}">
                  <a16:creationId xmlns:a16="http://schemas.microsoft.com/office/drawing/2014/main" id="{7B9B1D02-FF65-DB18-9785-CE32F38AA836}"/>
                </a:ext>
              </a:extLst>
            </p:cNvPr>
            <p:cNvSpPr/>
            <p:nvPr/>
          </p:nvSpPr>
          <p:spPr>
            <a:xfrm>
              <a:off x="2264720" y="5645817"/>
              <a:ext cx="70631" cy="70631"/>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9" name="椭圆 118">
              <a:extLst>
                <a:ext uri="{FF2B5EF4-FFF2-40B4-BE49-F238E27FC236}">
                  <a16:creationId xmlns:a16="http://schemas.microsoft.com/office/drawing/2014/main" id="{DFF99A7C-3386-EBF4-2660-B853486D4426}"/>
                </a:ext>
              </a:extLst>
            </p:cNvPr>
            <p:cNvSpPr/>
            <p:nvPr/>
          </p:nvSpPr>
          <p:spPr>
            <a:xfrm>
              <a:off x="4933612" y="5647331"/>
              <a:ext cx="70631" cy="7063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mc:AlternateContent xmlns:mc="http://schemas.openxmlformats.org/markup-compatibility/2006" xmlns:a14="http://schemas.microsoft.com/office/drawing/2010/main">
        <mc:Choice Requires="a14">
          <p:sp>
            <p:nvSpPr>
              <p:cNvPr id="100" name="文本框 149">
                <a:extLst>
                  <a:ext uri="{FF2B5EF4-FFF2-40B4-BE49-F238E27FC236}">
                    <a16:creationId xmlns:a16="http://schemas.microsoft.com/office/drawing/2014/main" id="{D92DC2EC-48FC-F928-7545-C0A200D2A125}"/>
                  </a:ext>
                </a:extLst>
              </p:cNvPr>
              <p:cNvSpPr txBox="1"/>
              <p:nvPr/>
            </p:nvSpPr>
            <p:spPr>
              <a:xfrm>
                <a:off x="4868945" y="5483190"/>
                <a:ext cx="328497"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𝑏</m:t>
                      </m:r>
                    </m:oMath>
                  </m:oMathPara>
                </a14:m>
                <a:endParaRPr lang="zh-CN" altLang="en-US" dirty="0"/>
              </a:p>
            </p:txBody>
          </p:sp>
        </mc:Choice>
        <mc:Fallback xmlns="">
          <p:sp>
            <p:nvSpPr>
              <p:cNvPr id="100" name="文本框 149">
                <a:extLst>
                  <a:ext uri="{FF2B5EF4-FFF2-40B4-BE49-F238E27FC236}">
                    <a16:creationId xmlns:a16="http://schemas.microsoft.com/office/drawing/2014/main" id="{D92DC2EC-48FC-F928-7545-C0A200D2A125}"/>
                  </a:ext>
                </a:extLst>
              </p:cNvPr>
              <p:cNvSpPr txBox="1">
                <a:spLocks noRot="1" noChangeAspect="1" noMove="1" noResize="1" noEditPoints="1" noAdjustHandles="1" noChangeArrowheads="1" noChangeShapeType="1" noTextEdit="1"/>
              </p:cNvSpPr>
              <p:nvPr/>
            </p:nvSpPr>
            <p:spPr>
              <a:xfrm>
                <a:off x="4868945" y="5483190"/>
                <a:ext cx="328497" cy="369332"/>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1" name="文本框 154">
                <a:extLst>
                  <a:ext uri="{FF2B5EF4-FFF2-40B4-BE49-F238E27FC236}">
                    <a16:creationId xmlns:a16="http://schemas.microsoft.com/office/drawing/2014/main" id="{D82A13C8-0D94-B2BF-90DA-0FF0A2B9CE81}"/>
                  </a:ext>
                </a:extLst>
              </p:cNvPr>
              <p:cNvSpPr txBox="1"/>
              <p:nvPr/>
            </p:nvSpPr>
            <p:spPr>
              <a:xfrm>
                <a:off x="8187581" y="5483190"/>
                <a:ext cx="337544"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𝑑</m:t>
                      </m:r>
                    </m:oMath>
                  </m:oMathPara>
                </a14:m>
                <a:endParaRPr lang="zh-CN" altLang="en-US" dirty="0"/>
              </a:p>
            </p:txBody>
          </p:sp>
        </mc:Choice>
        <mc:Fallback xmlns="">
          <p:sp>
            <p:nvSpPr>
              <p:cNvPr id="101" name="文本框 154">
                <a:extLst>
                  <a:ext uri="{FF2B5EF4-FFF2-40B4-BE49-F238E27FC236}">
                    <a16:creationId xmlns:a16="http://schemas.microsoft.com/office/drawing/2014/main" id="{D82A13C8-0D94-B2BF-90DA-0FF0A2B9CE81}"/>
                  </a:ext>
                </a:extLst>
              </p:cNvPr>
              <p:cNvSpPr txBox="1">
                <a:spLocks noRot="1" noChangeAspect="1" noMove="1" noResize="1" noEditPoints="1" noAdjustHandles="1" noChangeArrowheads="1" noChangeShapeType="1" noTextEdit="1"/>
              </p:cNvSpPr>
              <p:nvPr/>
            </p:nvSpPr>
            <p:spPr>
              <a:xfrm>
                <a:off x="8187581" y="5483190"/>
                <a:ext cx="337544" cy="369332"/>
              </a:xfrm>
              <a:prstGeom prst="rect">
                <a:avLst/>
              </a:prstGeom>
              <a:blipFill>
                <a:blip r:embed="rId5"/>
                <a:stretch>
                  <a:fillRect/>
                </a:stretch>
              </a:blipFill>
            </p:spPr>
            <p:txBody>
              <a:bodyPr/>
              <a:lstStyle/>
              <a:p>
                <a:r>
                  <a:rPr lang="zh-CN" altLang="en-US">
                    <a:noFill/>
                  </a:rPr>
                  <a:t> </a:t>
                </a:r>
              </a:p>
            </p:txBody>
          </p:sp>
        </mc:Fallback>
      </mc:AlternateContent>
      <p:grpSp>
        <p:nvGrpSpPr>
          <p:cNvPr id="102" name="组合 101">
            <a:extLst>
              <a:ext uri="{FF2B5EF4-FFF2-40B4-BE49-F238E27FC236}">
                <a16:creationId xmlns:a16="http://schemas.microsoft.com/office/drawing/2014/main" id="{A71B7DDB-4012-1A6E-A5EC-80FF2F88FA30}"/>
              </a:ext>
            </a:extLst>
          </p:cNvPr>
          <p:cNvGrpSpPr/>
          <p:nvPr/>
        </p:nvGrpSpPr>
        <p:grpSpPr>
          <a:xfrm>
            <a:off x="4428290" y="6075628"/>
            <a:ext cx="3265434" cy="71293"/>
            <a:chOff x="2021697" y="5644984"/>
            <a:chExt cx="3702583" cy="80836"/>
          </a:xfrm>
        </p:grpSpPr>
        <p:cxnSp>
          <p:nvCxnSpPr>
            <p:cNvPr id="114" name="直接连接符 113">
              <a:extLst>
                <a:ext uri="{FF2B5EF4-FFF2-40B4-BE49-F238E27FC236}">
                  <a16:creationId xmlns:a16="http://schemas.microsoft.com/office/drawing/2014/main" id="{DD70C847-1A32-1602-10BE-E05C8D776844}"/>
                </a:ext>
              </a:extLst>
            </p:cNvPr>
            <p:cNvCxnSpPr>
              <a:cxnSpLocks/>
              <a:stCxn id="115" idx="6"/>
              <a:endCxn id="116" idx="2"/>
            </p:cNvCxnSpPr>
            <p:nvPr/>
          </p:nvCxnSpPr>
          <p:spPr>
            <a:xfrm flipV="1">
              <a:off x="2092328" y="5680300"/>
              <a:ext cx="3561321" cy="1020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5" name="椭圆 114">
              <a:extLst>
                <a:ext uri="{FF2B5EF4-FFF2-40B4-BE49-F238E27FC236}">
                  <a16:creationId xmlns:a16="http://schemas.microsoft.com/office/drawing/2014/main" id="{1B0B5E6A-0D50-5B27-88A3-08D804B51DAB}"/>
                </a:ext>
              </a:extLst>
            </p:cNvPr>
            <p:cNvSpPr/>
            <p:nvPr/>
          </p:nvSpPr>
          <p:spPr>
            <a:xfrm>
              <a:off x="2021697" y="5655189"/>
              <a:ext cx="70631" cy="70631"/>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6" name="椭圆 115">
              <a:extLst>
                <a:ext uri="{FF2B5EF4-FFF2-40B4-BE49-F238E27FC236}">
                  <a16:creationId xmlns:a16="http://schemas.microsoft.com/office/drawing/2014/main" id="{3EF0CBD6-2A09-12A2-354F-DDB0B5519CDB}"/>
                </a:ext>
              </a:extLst>
            </p:cNvPr>
            <p:cNvSpPr/>
            <p:nvPr/>
          </p:nvSpPr>
          <p:spPr>
            <a:xfrm>
              <a:off x="5653649" y="5644984"/>
              <a:ext cx="70631" cy="7063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mc:AlternateContent xmlns:mc="http://schemas.openxmlformats.org/markup-compatibility/2006" xmlns:a14="http://schemas.microsoft.com/office/drawing/2010/main">
        <mc:Choice Requires="a14">
          <p:sp>
            <p:nvSpPr>
              <p:cNvPr id="103" name="文本框 159">
                <a:extLst>
                  <a:ext uri="{FF2B5EF4-FFF2-40B4-BE49-F238E27FC236}">
                    <a16:creationId xmlns:a16="http://schemas.microsoft.com/office/drawing/2014/main" id="{D42D929F-7D0B-D326-1D5E-9EDDDA8DD7FA}"/>
                  </a:ext>
                </a:extLst>
              </p:cNvPr>
              <p:cNvSpPr txBox="1"/>
              <p:nvPr/>
            </p:nvSpPr>
            <p:spPr>
              <a:xfrm>
                <a:off x="6004590" y="5817325"/>
                <a:ext cx="313512"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𝑐</m:t>
                      </m:r>
                    </m:oMath>
                  </m:oMathPara>
                </a14:m>
                <a:endParaRPr lang="zh-CN" altLang="en-US" dirty="0"/>
              </a:p>
            </p:txBody>
          </p:sp>
        </mc:Choice>
        <mc:Fallback xmlns="">
          <p:sp>
            <p:nvSpPr>
              <p:cNvPr id="103" name="文本框 159">
                <a:extLst>
                  <a:ext uri="{FF2B5EF4-FFF2-40B4-BE49-F238E27FC236}">
                    <a16:creationId xmlns:a16="http://schemas.microsoft.com/office/drawing/2014/main" id="{D42D929F-7D0B-D326-1D5E-9EDDDA8DD7FA}"/>
                  </a:ext>
                </a:extLst>
              </p:cNvPr>
              <p:cNvSpPr txBox="1">
                <a:spLocks noRot="1" noChangeAspect="1" noMove="1" noResize="1" noEditPoints="1" noAdjustHandles="1" noChangeArrowheads="1" noChangeShapeType="1" noTextEdit="1"/>
              </p:cNvSpPr>
              <p:nvPr/>
            </p:nvSpPr>
            <p:spPr>
              <a:xfrm>
                <a:off x="6004590" y="5817325"/>
                <a:ext cx="313512" cy="369332"/>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4" name="文本框 162">
                <a:extLst>
                  <a:ext uri="{FF2B5EF4-FFF2-40B4-BE49-F238E27FC236}">
                    <a16:creationId xmlns:a16="http://schemas.microsoft.com/office/drawing/2014/main" id="{C355F747-6EB8-8643-3A85-562D04AAB7D2}"/>
                  </a:ext>
                </a:extLst>
              </p:cNvPr>
              <p:cNvSpPr txBox="1"/>
              <p:nvPr/>
            </p:nvSpPr>
            <p:spPr>
              <a:xfrm>
                <a:off x="4768766" y="2703362"/>
                <a:ext cx="857351"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m:t>
                      </m:r>
                      <m:r>
                        <a:rPr lang="en-US" altLang="zh-CN" b="0" i="1" smtClean="0">
                          <a:solidFill>
                            <a:schemeClr val="accent3">
                              <a:lumMod val="75000"/>
                            </a:schemeClr>
                          </a:solidFill>
                          <a:latin typeface="Cambria Math" panose="02040503050406030204" pitchFamily="18" charset="0"/>
                        </a:rPr>
                        <m:t>𝑎</m:t>
                      </m:r>
                      <m:r>
                        <a:rPr lang="en-US" altLang="zh-CN" b="0" i="1" smtClean="0">
                          <a:latin typeface="Cambria Math" panose="02040503050406030204" pitchFamily="18" charset="0"/>
                        </a:rPr>
                        <m:t>,</m:t>
                      </m:r>
                      <m:r>
                        <a:rPr lang="en-US" altLang="zh-CN" b="0" i="1" smtClean="0">
                          <a:latin typeface="Cambria Math" panose="02040503050406030204" pitchFamily="18" charset="0"/>
                        </a:rPr>
                        <m:t>𝑏</m:t>
                      </m:r>
                      <m:r>
                        <a:rPr lang="en-US" altLang="zh-CN" b="0" i="1" smtClean="0">
                          <a:latin typeface="Cambria Math" panose="02040503050406030204" pitchFamily="18" charset="0"/>
                        </a:rPr>
                        <m:t>,</m:t>
                      </m:r>
                      <m:r>
                        <a:rPr lang="en-US" altLang="zh-CN" b="0" i="1" smtClean="0">
                          <a:solidFill>
                            <a:schemeClr val="accent3">
                              <a:lumMod val="75000"/>
                            </a:schemeClr>
                          </a:solidFill>
                          <a:latin typeface="Cambria Math" panose="02040503050406030204" pitchFamily="18" charset="0"/>
                        </a:rPr>
                        <m:t>𝑐</m:t>
                      </m:r>
                      <m:r>
                        <a:rPr lang="en-US" altLang="zh-CN" b="0" i="1" smtClean="0">
                          <a:latin typeface="Cambria Math" panose="02040503050406030204" pitchFamily="18" charset="0"/>
                        </a:rPr>
                        <m:t>}</m:t>
                      </m:r>
                    </m:oMath>
                  </m:oMathPara>
                </a14:m>
                <a:endParaRPr lang="zh-CN" altLang="en-US" dirty="0"/>
              </a:p>
            </p:txBody>
          </p:sp>
        </mc:Choice>
        <mc:Fallback xmlns="">
          <p:sp>
            <p:nvSpPr>
              <p:cNvPr id="104" name="文本框 162">
                <a:extLst>
                  <a:ext uri="{FF2B5EF4-FFF2-40B4-BE49-F238E27FC236}">
                    <a16:creationId xmlns:a16="http://schemas.microsoft.com/office/drawing/2014/main" id="{C355F747-6EB8-8643-3A85-562D04AAB7D2}"/>
                  </a:ext>
                </a:extLst>
              </p:cNvPr>
              <p:cNvSpPr txBox="1">
                <a:spLocks noRot="1" noChangeAspect="1" noMove="1" noResize="1" noEditPoints="1" noAdjustHandles="1" noChangeArrowheads="1" noChangeShapeType="1" noTextEdit="1"/>
              </p:cNvSpPr>
              <p:nvPr/>
            </p:nvSpPr>
            <p:spPr>
              <a:xfrm>
                <a:off x="4768766" y="2703362"/>
                <a:ext cx="857351" cy="369332"/>
              </a:xfrm>
              <a:prstGeom prst="rect">
                <a:avLst/>
              </a:prstGeom>
              <a:blipFill>
                <a:blip r:embed="rId7"/>
                <a:stretch>
                  <a:fillRect l="-2128" r="-8511" b="-1475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5" name="文本框 163">
                <a:extLst>
                  <a:ext uri="{FF2B5EF4-FFF2-40B4-BE49-F238E27FC236}">
                    <a16:creationId xmlns:a16="http://schemas.microsoft.com/office/drawing/2014/main" id="{A290ADEB-7D10-F83C-3A25-AEE1F08C29A5}"/>
                  </a:ext>
                </a:extLst>
              </p:cNvPr>
              <p:cNvSpPr txBox="1"/>
              <p:nvPr/>
            </p:nvSpPr>
            <p:spPr>
              <a:xfrm>
                <a:off x="8138830" y="2130111"/>
                <a:ext cx="495885"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m:t>
                      </m:r>
                      <m:r>
                        <a:rPr lang="en-US" altLang="zh-CN" b="0" i="1" smtClean="0">
                          <a:latin typeface="Cambria Math" panose="02040503050406030204" pitchFamily="18" charset="0"/>
                        </a:rPr>
                        <m:t>𝑑</m:t>
                      </m:r>
                      <m:r>
                        <a:rPr lang="en-US" altLang="zh-CN" b="0" i="1" smtClean="0">
                          <a:latin typeface="Cambria Math" panose="02040503050406030204" pitchFamily="18" charset="0"/>
                        </a:rPr>
                        <m:t>}</m:t>
                      </m:r>
                    </m:oMath>
                  </m:oMathPara>
                </a14:m>
                <a:endParaRPr lang="zh-CN" altLang="en-US" dirty="0"/>
              </a:p>
            </p:txBody>
          </p:sp>
        </mc:Choice>
        <mc:Fallback xmlns="">
          <p:sp>
            <p:nvSpPr>
              <p:cNvPr id="105" name="文本框 163">
                <a:extLst>
                  <a:ext uri="{FF2B5EF4-FFF2-40B4-BE49-F238E27FC236}">
                    <a16:creationId xmlns:a16="http://schemas.microsoft.com/office/drawing/2014/main" id="{A290ADEB-7D10-F83C-3A25-AEE1F08C29A5}"/>
                  </a:ext>
                </a:extLst>
              </p:cNvPr>
              <p:cNvSpPr txBox="1">
                <a:spLocks noRot="1" noChangeAspect="1" noMove="1" noResize="1" noEditPoints="1" noAdjustHandles="1" noChangeArrowheads="1" noChangeShapeType="1" noTextEdit="1"/>
              </p:cNvSpPr>
              <p:nvPr/>
            </p:nvSpPr>
            <p:spPr>
              <a:xfrm>
                <a:off x="8138830" y="2130111"/>
                <a:ext cx="495885" cy="369332"/>
              </a:xfrm>
              <a:prstGeom prst="rect">
                <a:avLst/>
              </a:prstGeom>
              <a:blipFill>
                <a:blip r:embed="rId8"/>
                <a:stretch>
                  <a:fillRect l="-3704" r="-6173" b="-1475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6" name="文本框 4">
                <a:extLst>
                  <a:ext uri="{FF2B5EF4-FFF2-40B4-BE49-F238E27FC236}">
                    <a16:creationId xmlns:a16="http://schemas.microsoft.com/office/drawing/2014/main" id="{1DAE2F79-455A-C77E-DB0E-45411F4FEEF4}"/>
                  </a:ext>
                </a:extLst>
              </p:cNvPr>
              <p:cNvSpPr txBox="1"/>
              <p:nvPr/>
            </p:nvSpPr>
            <p:spPr>
              <a:xfrm>
                <a:off x="2559741" y="4269918"/>
                <a:ext cx="490173"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m:t>
                      </m:r>
                      <m:r>
                        <a:rPr lang="en-US" altLang="zh-CN" b="0" i="1" smtClean="0">
                          <a:solidFill>
                            <a:schemeClr val="tx1"/>
                          </a:solidFill>
                          <a:latin typeface="Cambria Math" panose="02040503050406030204" pitchFamily="18" charset="0"/>
                        </a:rPr>
                        <m:t>𝑎</m:t>
                      </m:r>
                      <m:r>
                        <a:rPr lang="en-US" altLang="zh-CN" b="0" i="1" smtClean="0">
                          <a:latin typeface="Cambria Math" panose="02040503050406030204" pitchFamily="18" charset="0"/>
                        </a:rPr>
                        <m:t>}</m:t>
                      </m:r>
                    </m:oMath>
                  </m:oMathPara>
                </a14:m>
                <a:endParaRPr lang="zh-CN" altLang="en-US" dirty="0"/>
              </a:p>
            </p:txBody>
          </p:sp>
        </mc:Choice>
        <mc:Fallback xmlns="">
          <p:sp>
            <p:nvSpPr>
              <p:cNvPr id="106" name="文本框 4">
                <a:extLst>
                  <a:ext uri="{FF2B5EF4-FFF2-40B4-BE49-F238E27FC236}">
                    <a16:creationId xmlns:a16="http://schemas.microsoft.com/office/drawing/2014/main" id="{1DAE2F79-455A-C77E-DB0E-45411F4FEEF4}"/>
                  </a:ext>
                </a:extLst>
              </p:cNvPr>
              <p:cNvSpPr txBox="1">
                <a:spLocks noRot="1" noChangeAspect="1" noMove="1" noResize="1" noEditPoints="1" noAdjustHandles="1" noChangeArrowheads="1" noChangeShapeType="1" noTextEdit="1"/>
              </p:cNvSpPr>
              <p:nvPr/>
            </p:nvSpPr>
            <p:spPr>
              <a:xfrm>
                <a:off x="2559741" y="4269918"/>
                <a:ext cx="490173" cy="369332"/>
              </a:xfrm>
              <a:prstGeom prst="rect">
                <a:avLst/>
              </a:prstGeom>
              <a:blipFill>
                <a:blip r:embed="rId9"/>
                <a:stretch>
                  <a:fillRect l="-5000" r="-5000" b="-1475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7" name="文本框 5">
                <a:extLst>
                  <a:ext uri="{FF2B5EF4-FFF2-40B4-BE49-F238E27FC236}">
                    <a16:creationId xmlns:a16="http://schemas.microsoft.com/office/drawing/2014/main" id="{A0951E53-9A61-3902-97C4-097A28859E49}"/>
                  </a:ext>
                </a:extLst>
              </p:cNvPr>
              <p:cNvSpPr txBox="1"/>
              <p:nvPr/>
            </p:nvSpPr>
            <p:spPr>
              <a:xfrm>
                <a:off x="3281781" y="3411723"/>
                <a:ext cx="681255"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m:t>
                      </m:r>
                      <m:r>
                        <a:rPr lang="en-US" altLang="zh-CN" b="0" i="1" smtClean="0">
                          <a:solidFill>
                            <a:schemeClr val="tx1"/>
                          </a:solidFill>
                          <a:latin typeface="Cambria Math" panose="02040503050406030204" pitchFamily="18" charset="0"/>
                        </a:rPr>
                        <m:t>𝑎</m:t>
                      </m:r>
                      <m:r>
                        <a:rPr lang="en-US" altLang="zh-CN" b="0" i="1" smtClean="0">
                          <a:solidFill>
                            <a:schemeClr val="tx1"/>
                          </a:solidFill>
                          <a:latin typeface="Cambria Math" panose="02040503050406030204" pitchFamily="18" charset="0"/>
                        </a:rPr>
                        <m:t>,</m:t>
                      </m:r>
                      <m:r>
                        <a:rPr lang="en-US" altLang="zh-CN" b="0" i="1" smtClean="0">
                          <a:solidFill>
                            <a:schemeClr val="tx1"/>
                          </a:solidFill>
                          <a:latin typeface="Cambria Math" panose="02040503050406030204" pitchFamily="18" charset="0"/>
                        </a:rPr>
                        <m:t>𝑏</m:t>
                      </m:r>
                      <m:r>
                        <a:rPr lang="en-US" altLang="zh-CN" b="0" i="1" smtClean="0">
                          <a:latin typeface="Cambria Math" panose="02040503050406030204" pitchFamily="18" charset="0"/>
                        </a:rPr>
                        <m:t>}</m:t>
                      </m:r>
                    </m:oMath>
                  </m:oMathPara>
                </a14:m>
                <a:endParaRPr lang="zh-CN" altLang="en-US" dirty="0"/>
              </a:p>
            </p:txBody>
          </p:sp>
        </mc:Choice>
        <mc:Fallback xmlns="">
          <p:sp>
            <p:nvSpPr>
              <p:cNvPr id="107" name="文本框 5">
                <a:extLst>
                  <a:ext uri="{FF2B5EF4-FFF2-40B4-BE49-F238E27FC236}">
                    <a16:creationId xmlns:a16="http://schemas.microsoft.com/office/drawing/2014/main" id="{A0951E53-9A61-3902-97C4-097A28859E49}"/>
                  </a:ext>
                </a:extLst>
              </p:cNvPr>
              <p:cNvSpPr txBox="1">
                <a:spLocks noRot="1" noChangeAspect="1" noMove="1" noResize="1" noEditPoints="1" noAdjustHandles="1" noChangeArrowheads="1" noChangeShapeType="1" noTextEdit="1"/>
              </p:cNvSpPr>
              <p:nvPr/>
            </p:nvSpPr>
            <p:spPr>
              <a:xfrm>
                <a:off x="3281781" y="3411723"/>
                <a:ext cx="681255" cy="369332"/>
              </a:xfrm>
              <a:prstGeom prst="rect">
                <a:avLst/>
              </a:prstGeom>
              <a:blipFill>
                <a:blip r:embed="rId10"/>
                <a:stretch>
                  <a:fillRect l="-2679" r="-8036" b="-1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8" name="文本框 6">
                <a:extLst>
                  <a:ext uri="{FF2B5EF4-FFF2-40B4-BE49-F238E27FC236}">
                    <a16:creationId xmlns:a16="http://schemas.microsoft.com/office/drawing/2014/main" id="{1B23A92F-451B-9E9F-6C29-AB3BAA3E0138}"/>
                  </a:ext>
                </a:extLst>
              </p:cNvPr>
              <p:cNvSpPr txBox="1"/>
              <p:nvPr/>
            </p:nvSpPr>
            <p:spPr>
              <a:xfrm>
                <a:off x="4183203" y="4266223"/>
                <a:ext cx="490173"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m:t>
                      </m:r>
                      <m:r>
                        <a:rPr lang="en-US" altLang="zh-CN" b="0" i="1" smtClean="0">
                          <a:solidFill>
                            <a:schemeClr val="tx1"/>
                          </a:solidFill>
                          <a:latin typeface="Cambria Math" panose="02040503050406030204" pitchFamily="18" charset="0"/>
                        </a:rPr>
                        <m:t>𝑐</m:t>
                      </m:r>
                      <m:r>
                        <a:rPr lang="en-US" altLang="zh-CN" b="0" i="1" smtClean="0">
                          <a:latin typeface="Cambria Math" panose="02040503050406030204" pitchFamily="18" charset="0"/>
                        </a:rPr>
                        <m:t>}</m:t>
                      </m:r>
                    </m:oMath>
                  </m:oMathPara>
                </a14:m>
                <a:endParaRPr lang="zh-CN" altLang="en-US" dirty="0"/>
              </a:p>
            </p:txBody>
          </p:sp>
        </mc:Choice>
        <mc:Fallback xmlns="">
          <p:sp>
            <p:nvSpPr>
              <p:cNvPr id="108" name="文本框 6">
                <a:extLst>
                  <a:ext uri="{FF2B5EF4-FFF2-40B4-BE49-F238E27FC236}">
                    <a16:creationId xmlns:a16="http://schemas.microsoft.com/office/drawing/2014/main" id="{1B23A92F-451B-9E9F-6C29-AB3BAA3E0138}"/>
                  </a:ext>
                </a:extLst>
              </p:cNvPr>
              <p:cNvSpPr txBox="1">
                <a:spLocks noRot="1" noChangeAspect="1" noMove="1" noResize="1" noEditPoints="1" noAdjustHandles="1" noChangeArrowheads="1" noChangeShapeType="1" noTextEdit="1"/>
              </p:cNvSpPr>
              <p:nvPr/>
            </p:nvSpPr>
            <p:spPr>
              <a:xfrm>
                <a:off x="4183203" y="4266223"/>
                <a:ext cx="490173" cy="369332"/>
              </a:xfrm>
              <a:prstGeom prst="rect">
                <a:avLst/>
              </a:prstGeom>
              <a:blipFill>
                <a:blip r:embed="rId11"/>
                <a:stretch>
                  <a:fillRect l="-2469" r="-2469" b="-1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9" name="文本框 7">
                <a:extLst>
                  <a:ext uri="{FF2B5EF4-FFF2-40B4-BE49-F238E27FC236}">
                    <a16:creationId xmlns:a16="http://schemas.microsoft.com/office/drawing/2014/main" id="{1D5B752C-E839-89C3-4945-00775ABC4DE9}"/>
                  </a:ext>
                </a:extLst>
              </p:cNvPr>
              <p:cNvSpPr txBox="1"/>
              <p:nvPr/>
            </p:nvSpPr>
            <p:spPr>
              <a:xfrm>
                <a:off x="6551754" y="3483930"/>
                <a:ext cx="495885"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m:t>
                      </m:r>
                      <m:r>
                        <a:rPr lang="en-US" altLang="zh-CN" b="0" i="1" smtClean="0">
                          <a:solidFill>
                            <a:schemeClr val="accent3">
                              <a:lumMod val="75000"/>
                            </a:schemeClr>
                          </a:solidFill>
                          <a:latin typeface="Cambria Math" panose="02040503050406030204" pitchFamily="18" charset="0"/>
                        </a:rPr>
                        <m:t>𝑑</m:t>
                      </m:r>
                      <m:r>
                        <a:rPr lang="en-US" altLang="zh-CN" b="0" i="1" smtClean="0">
                          <a:latin typeface="Cambria Math" panose="02040503050406030204" pitchFamily="18" charset="0"/>
                        </a:rPr>
                        <m:t>}</m:t>
                      </m:r>
                    </m:oMath>
                  </m:oMathPara>
                </a14:m>
                <a:endParaRPr lang="zh-CN" altLang="en-US" dirty="0"/>
              </a:p>
            </p:txBody>
          </p:sp>
        </mc:Choice>
        <mc:Fallback xmlns="">
          <p:sp>
            <p:nvSpPr>
              <p:cNvPr id="109" name="文本框 7">
                <a:extLst>
                  <a:ext uri="{FF2B5EF4-FFF2-40B4-BE49-F238E27FC236}">
                    <a16:creationId xmlns:a16="http://schemas.microsoft.com/office/drawing/2014/main" id="{1D5B752C-E839-89C3-4945-00775ABC4DE9}"/>
                  </a:ext>
                </a:extLst>
              </p:cNvPr>
              <p:cNvSpPr txBox="1">
                <a:spLocks noRot="1" noChangeAspect="1" noMove="1" noResize="1" noEditPoints="1" noAdjustHandles="1" noChangeArrowheads="1" noChangeShapeType="1" noTextEdit="1"/>
              </p:cNvSpPr>
              <p:nvPr/>
            </p:nvSpPr>
            <p:spPr>
              <a:xfrm>
                <a:off x="6551754" y="3483930"/>
                <a:ext cx="495885" cy="369332"/>
              </a:xfrm>
              <a:prstGeom prst="rect">
                <a:avLst/>
              </a:prstGeom>
              <a:blipFill>
                <a:blip r:embed="rId12"/>
                <a:stretch>
                  <a:fillRect l="-4938" r="-4938" b="-16667"/>
                </a:stretch>
              </a:blipFill>
            </p:spPr>
            <p:txBody>
              <a:bodyPr/>
              <a:lstStyle/>
              <a:p>
                <a:r>
                  <a:rPr lang="zh-CN" altLang="en-US">
                    <a:noFill/>
                  </a:rPr>
                  <a:t> </a:t>
                </a:r>
              </a:p>
            </p:txBody>
          </p:sp>
        </mc:Fallback>
      </mc:AlternateContent>
      <p:grpSp>
        <p:nvGrpSpPr>
          <p:cNvPr id="110" name="组合 109">
            <a:extLst>
              <a:ext uri="{FF2B5EF4-FFF2-40B4-BE49-F238E27FC236}">
                <a16:creationId xmlns:a16="http://schemas.microsoft.com/office/drawing/2014/main" id="{DC963870-8B7C-6A23-A9A9-CC7A9426CAB6}"/>
              </a:ext>
            </a:extLst>
          </p:cNvPr>
          <p:cNvGrpSpPr/>
          <p:nvPr/>
        </p:nvGrpSpPr>
        <p:grpSpPr>
          <a:xfrm>
            <a:off x="6773466" y="5742988"/>
            <a:ext cx="2981002" cy="72093"/>
            <a:chOff x="1624170" y="5645817"/>
            <a:chExt cx="3380073" cy="81744"/>
          </a:xfrm>
        </p:grpSpPr>
        <p:cxnSp>
          <p:nvCxnSpPr>
            <p:cNvPr id="111" name="直接连接符 110">
              <a:extLst>
                <a:ext uri="{FF2B5EF4-FFF2-40B4-BE49-F238E27FC236}">
                  <a16:creationId xmlns:a16="http://schemas.microsoft.com/office/drawing/2014/main" id="{585A7AF9-3091-57AA-4837-4B1A7E326F66}"/>
                </a:ext>
              </a:extLst>
            </p:cNvPr>
            <p:cNvCxnSpPr>
              <a:cxnSpLocks/>
              <a:stCxn id="112" idx="6"/>
              <a:endCxn id="113" idx="2"/>
            </p:cNvCxnSpPr>
            <p:nvPr/>
          </p:nvCxnSpPr>
          <p:spPr>
            <a:xfrm>
              <a:off x="1694801" y="5681132"/>
              <a:ext cx="3238811" cy="1111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2" name="椭圆 111">
              <a:extLst>
                <a:ext uri="{FF2B5EF4-FFF2-40B4-BE49-F238E27FC236}">
                  <a16:creationId xmlns:a16="http://schemas.microsoft.com/office/drawing/2014/main" id="{6C125AF8-EC2B-0E0A-EFBD-6DFDC3497396}"/>
                </a:ext>
              </a:extLst>
            </p:cNvPr>
            <p:cNvSpPr/>
            <p:nvPr/>
          </p:nvSpPr>
          <p:spPr>
            <a:xfrm>
              <a:off x="1624170" y="5645817"/>
              <a:ext cx="70631" cy="70631"/>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113" name="椭圆 112">
              <a:extLst>
                <a:ext uri="{FF2B5EF4-FFF2-40B4-BE49-F238E27FC236}">
                  <a16:creationId xmlns:a16="http://schemas.microsoft.com/office/drawing/2014/main" id="{753B287D-8BCD-BE93-CD72-4C79D7176BAF}"/>
                </a:ext>
              </a:extLst>
            </p:cNvPr>
            <p:cNvSpPr/>
            <p:nvPr/>
          </p:nvSpPr>
          <p:spPr>
            <a:xfrm>
              <a:off x="4933612" y="5656930"/>
              <a:ext cx="70631" cy="7063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cxnSp>
        <p:nvCxnSpPr>
          <p:cNvPr id="5" name="直接连接符 4">
            <a:extLst>
              <a:ext uri="{FF2B5EF4-FFF2-40B4-BE49-F238E27FC236}">
                <a16:creationId xmlns:a16="http://schemas.microsoft.com/office/drawing/2014/main" id="{06F9484F-7089-2147-5B0C-B325EF4B3968}"/>
              </a:ext>
            </a:extLst>
          </p:cNvPr>
          <p:cNvCxnSpPr/>
          <p:nvPr/>
        </p:nvCxnSpPr>
        <p:spPr>
          <a:xfrm flipV="1">
            <a:off x="6823463" y="1996556"/>
            <a:ext cx="0" cy="4235896"/>
          </a:xfrm>
          <a:prstGeom prst="line">
            <a:avLst/>
          </a:prstGeom>
          <a:ln w="19050"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833547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563794" y="883371"/>
            <a:ext cx="5064412" cy="584775"/>
          </a:xfrm>
          <a:prstGeom prst="rect">
            <a:avLst/>
          </a:prstGeom>
          <a:noFill/>
        </p:spPr>
        <p:txBody>
          <a:bodyPr wrap="square" rtlCol="0">
            <a:spAutoFit/>
          </a:bodyPr>
          <a:lstStyle/>
          <a:p>
            <a:pPr algn="ctr"/>
            <a:r>
              <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差分隐私</a:t>
            </a:r>
            <a:r>
              <a:rPr lang="en-US" altLang="zh-CN"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a:t>
            </a:r>
            <a:r>
              <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sym typeface="+mn-ea"/>
              </a:rPr>
              <a:t>删除流算法</a:t>
            </a:r>
            <a:endPar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endParaRPr>
          </a:p>
        </p:txBody>
      </p:sp>
      <p:sp>
        <p:nvSpPr>
          <p:cNvPr id="2" name="圆角矩形 1"/>
          <p:cNvSpPr/>
          <p:nvPr/>
        </p:nvSpPr>
        <p:spPr>
          <a:xfrm>
            <a:off x="748983" y="1718310"/>
            <a:ext cx="10694035" cy="4618355"/>
          </a:xfrm>
          <a:prstGeom prst="roundRect">
            <a:avLst>
              <a:gd name="adj" fmla="val 4468"/>
            </a:avLst>
          </a:prstGeom>
          <a:solidFill>
            <a:schemeClr val="bg1">
              <a:alpha val="7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p>
        </p:txBody>
      </p:sp>
      <p:sp>
        <p:nvSpPr>
          <p:cNvPr id="11" name="文本框 10">
            <a:extLst>
              <a:ext uri="{FF2B5EF4-FFF2-40B4-BE49-F238E27FC236}">
                <a16:creationId xmlns:a16="http://schemas.microsoft.com/office/drawing/2014/main" id="{E8D0A039-C442-75E8-502F-35DCF340F317}"/>
              </a:ext>
            </a:extLst>
          </p:cNvPr>
          <p:cNvSpPr txBox="1"/>
          <p:nvPr/>
        </p:nvSpPr>
        <p:spPr>
          <a:xfrm>
            <a:off x="11142088" y="5781047"/>
            <a:ext cx="413377" cy="230832"/>
          </a:xfrm>
          <a:prstGeom prst="rect">
            <a:avLst/>
          </a:prstGeom>
          <a:noFill/>
        </p:spPr>
        <p:txBody>
          <a:bodyPr wrap="square" rtlCol="0">
            <a:spAutoFit/>
          </a:bodyPr>
          <a:lstStyle/>
          <a:p>
            <a:pPr algn="ctr"/>
            <a:r>
              <a:rPr lang="en-US" altLang="zh-CN"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25</a:t>
            </a:r>
            <a:endParaRPr lang="zh-CN" altLang="en-US"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p:sp>
        <p:nvSpPr>
          <p:cNvPr id="14" name="文本框 13">
            <a:extLst>
              <a:ext uri="{FF2B5EF4-FFF2-40B4-BE49-F238E27FC236}">
                <a16:creationId xmlns:a16="http://schemas.microsoft.com/office/drawing/2014/main" id="{4A7198C0-2535-3703-C158-773DCA2E7DEB}"/>
              </a:ext>
            </a:extLst>
          </p:cNvPr>
          <p:cNvSpPr txBox="1"/>
          <p:nvPr/>
        </p:nvSpPr>
        <p:spPr>
          <a:xfrm>
            <a:off x="1389447" y="2109061"/>
            <a:ext cx="7102115" cy="369332"/>
          </a:xfrm>
          <a:prstGeom prst="rect">
            <a:avLst/>
          </a:prstGeom>
          <a:noFill/>
        </p:spPr>
        <p:txBody>
          <a:bodyPr wrap="square" rtlCol="0">
            <a:spAutoFit/>
          </a:bodyPr>
          <a:lstStyle/>
          <a:p>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每个节点的删除流</a:t>
            </a:r>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p:txBody>
      </p:sp>
      <p:sp>
        <p:nvSpPr>
          <p:cNvPr id="3" name="椭圆 2">
            <a:extLst>
              <a:ext uri="{FF2B5EF4-FFF2-40B4-BE49-F238E27FC236}">
                <a16:creationId xmlns:a16="http://schemas.microsoft.com/office/drawing/2014/main" id="{6F39EB19-AD36-310C-40A8-D23B06D3FD3B}"/>
              </a:ext>
            </a:extLst>
          </p:cNvPr>
          <p:cNvSpPr/>
          <p:nvPr/>
        </p:nvSpPr>
        <p:spPr>
          <a:xfrm>
            <a:off x="2392947" y="2598388"/>
            <a:ext cx="595563" cy="5955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t>4</a:t>
            </a:r>
            <a:endParaRPr lang="zh-CN" altLang="en-US" dirty="0"/>
          </a:p>
        </p:txBody>
      </p:sp>
      <mc:AlternateContent xmlns:mc="http://schemas.openxmlformats.org/markup-compatibility/2006" xmlns:a14="http://schemas.microsoft.com/office/drawing/2010/main">
        <mc:Choice Requires="a14">
          <p:sp>
            <p:nvSpPr>
              <p:cNvPr id="6" name="文本框 6">
                <a:extLst>
                  <a:ext uri="{FF2B5EF4-FFF2-40B4-BE49-F238E27FC236}">
                    <a16:creationId xmlns:a16="http://schemas.microsoft.com/office/drawing/2014/main" id="{76E58517-5A88-5D31-16B1-2671C4DE8AC0}"/>
                  </a:ext>
                </a:extLst>
              </p:cNvPr>
              <p:cNvSpPr txBox="1"/>
              <p:nvPr/>
            </p:nvSpPr>
            <p:spPr>
              <a:xfrm>
                <a:off x="3309565" y="2711504"/>
                <a:ext cx="6042039"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14:m>
                  <m:oMath xmlns:m="http://schemas.openxmlformats.org/officeDocument/2006/math">
                    <m:r>
                      <a:rPr lang="en-US" altLang="zh-CN" b="0" i="1" smtClean="0">
                        <a:latin typeface="Cambria Math" panose="02040503050406030204" pitchFamily="18" charset="0"/>
                      </a:rPr>
                      <m:t>{</m:t>
                    </m:r>
                    <m:r>
                      <a:rPr lang="en-US" altLang="zh-CN" b="0" i="1" smtClean="0">
                        <a:latin typeface="Cambria Math" panose="02040503050406030204" pitchFamily="18" charset="0"/>
                      </a:rPr>
                      <m:t>𝑎</m:t>
                    </m:r>
                    <m:r>
                      <a:rPr lang="en-US" altLang="zh-CN" b="0" i="1" smtClean="0">
                        <a:latin typeface="Cambria Math" panose="02040503050406030204" pitchFamily="18" charset="0"/>
                      </a:rPr>
                      <m:t>,</m:t>
                    </m:r>
                    <m:r>
                      <a:rPr lang="en-US" altLang="zh-CN" b="0" i="1" smtClean="0">
                        <a:latin typeface="Cambria Math" panose="02040503050406030204" pitchFamily="18" charset="0"/>
                      </a:rPr>
                      <m:t>𝑏</m:t>
                    </m:r>
                    <m:r>
                      <a:rPr lang="en-US" altLang="zh-CN" b="0" i="1" smtClean="0">
                        <a:latin typeface="Cambria Math" panose="02040503050406030204" pitchFamily="18" charset="0"/>
                      </a:rPr>
                      <m:t>,</m:t>
                    </m:r>
                    <m:r>
                      <a:rPr lang="en-US" altLang="zh-CN" b="0" i="1" smtClean="0">
                        <a:latin typeface="Cambria Math" panose="02040503050406030204" pitchFamily="18" charset="0"/>
                      </a:rPr>
                      <m:t>𝑐</m:t>
                    </m:r>
                    <m:r>
                      <a:rPr lang="en-US" altLang="zh-CN" b="0" i="1" smtClean="0">
                        <a:latin typeface="Cambria Math" panose="02040503050406030204" pitchFamily="18" charset="0"/>
                      </a:rPr>
                      <m:t>}</m:t>
                    </m:r>
                  </m:oMath>
                </a14:m>
                <a:r>
                  <a:rPr lang="en-US" altLang="zh-CN" dirty="0"/>
                  <a:t>	</a:t>
                </a:r>
                <a:r>
                  <a:rPr lang="en-US" altLang="zh-CN" b="0" dirty="0"/>
                  <a:t> </a:t>
                </a:r>
                <a14:m>
                  <m:oMath xmlns:m="http://schemas.openxmlformats.org/officeDocument/2006/math">
                    <m:r>
                      <a:rPr lang="en-US" altLang="zh-CN" b="0" i="1" smtClean="0">
                        <a:latin typeface="Cambria Math" panose="02040503050406030204" pitchFamily="18" charset="0"/>
                      </a:rPr>
                      <m:t>⟹</m:t>
                    </m:r>
                  </m:oMath>
                </a14:m>
                <a:r>
                  <a:rPr lang="en-US" altLang="zh-CN" dirty="0"/>
                  <a:t>	</a:t>
                </a:r>
                <a14:m>
                  <m:oMath xmlns:m="http://schemas.openxmlformats.org/officeDocument/2006/math">
                    <m:r>
                      <a:rPr lang="en-US" altLang="zh-CN" b="0" i="1" smtClean="0">
                        <a:latin typeface="Cambria Math" panose="02040503050406030204" pitchFamily="18" charset="0"/>
                      </a:rPr>
                      <m:t>{</m:t>
                    </m:r>
                    <m:r>
                      <a:rPr lang="en-US" altLang="zh-CN" b="0" i="1" smtClean="0">
                        <a:latin typeface="Cambria Math" panose="02040503050406030204" pitchFamily="18" charset="0"/>
                      </a:rPr>
                      <m:t>𝑎</m:t>
                    </m:r>
                    <m:r>
                      <a:rPr lang="en-US" altLang="zh-CN" b="0" i="1" smtClean="0">
                        <a:latin typeface="Cambria Math" panose="02040503050406030204" pitchFamily="18" charset="0"/>
                      </a:rPr>
                      <m:t>,</m:t>
                    </m:r>
                    <m:r>
                      <a:rPr lang="en-US" altLang="zh-CN" b="0" i="1" smtClean="0">
                        <a:latin typeface="Cambria Math" panose="02040503050406030204" pitchFamily="18" charset="0"/>
                      </a:rPr>
                      <m:t>𝑐</m:t>
                    </m:r>
                    <m:r>
                      <a:rPr lang="en-US" altLang="zh-CN" b="0" i="1" smtClean="0">
                        <a:latin typeface="Cambria Math" panose="02040503050406030204" pitchFamily="18" charset="0"/>
                      </a:rPr>
                      <m:t>}</m:t>
                    </m:r>
                  </m:oMath>
                </a14:m>
                <a:r>
                  <a:rPr lang="en-US" altLang="zh-CN" dirty="0"/>
                  <a:t>	</a:t>
                </a:r>
                <a:r>
                  <a:rPr lang="en-US" altLang="zh-CN" b="0" dirty="0"/>
                  <a:t> </a:t>
                </a:r>
                <a14:m>
                  <m:oMath xmlns:m="http://schemas.openxmlformats.org/officeDocument/2006/math">
                    <m:r>
                      <a:rPr lang="en-US" altLang="zh-CN" b="0" i="1" smtClean="0">
                        <a:latin typeface="Cambria Math" panose="02040503050406030204" pitchFamily="18" charset="0"/>
                      </a:rPr>
                      <m:t>⟹</m:t>
                    </m:r>
                  </m:oMath>
                </a14:m>
                <a:r>
                  <a:rPr lang="en-US" altLang="zh-CN" dirty="0"/>
                  <a:t>	  </a:t>
                </a:r>
                <a14:m>
                  <m:oMath xmlns:m="http://schemas.openxmlformats.org/officeDocument/2006/math">
                    <m:r>
                      <a:rPr lang="en-US" altLang="zh-CN" b="0" i="1" smtClean="0">
                        <a:latin typeface="Cambria Math" panose="02040503050406030204" pitchFamily="18" charset="0"/>
                      </a:rPr>
                      <m:t>{</m:t>
                    </m:r>
                    <m:r>
                      <a:rPr lang="en-US" altLang="zh-CN" b="0" i="1" smtClean="0">
                        <a:latin typeface="Cambria Math" panose="02040503050406030204" pitchFamily="18" charset="0"/>
                      </a:rPr>
                      <m:t>𝑎</m:t>
                    </m:r>
                    <m:r>
                      <a:rPr lang="en-US" altLang="zh-CN" b="0" i="1" smtClean="0">
                        <a:latin typeface="Cambria Math" panose="02040503050406030204" pitchFamily="18" charset="0"/>
                      </a:rPr>
                      <m:t>}</m:t>
                    </m:r>
                  </m:oMath>
                </a14:m>
                <a:r>
                  <a:rPr lang="en-US" altLang="zh-CN" dirty="0"/>
                  <a:t>	</a:t>
                </a:r>
                <a14:m>
                  <m:oMath xmlns:m="http://schemas.openxmlformats.org/officeDocument/2006/math">
                    <m:r>
                      <a:rPr lang="en-US" altLang="zh-CN" b="0" i="1" smtClean="0">
                        <a:latin typeface="Cambria Math" panose="02040503050406030204" pitchFamily="18" charset="0"/>
                      </a:rPr>
                      <m:t>⟹</m:t>
                    </m:r>
                  </m:oMath>
                </a14:m>
                <a:r>
                  <a:rPr lang="en-US" altLang="zh-CN" dirty="0"/>
                  <a:t>	  </a:t>
                </a:r>
                <a:r>
                  <a:rPr lang="en-US" altLang="zh-CN" b="0" dirty="0"/>
                  <a:t> </a:t>
                </a:r>
                <a14:m>
                  <m:oMath xmlns:m="http://schemas.openxmlformats.org/officeDocument/2006/math">
                    <m:r>
                      <a:rPr lang="en-US" altLang="zh-CN" b="0" i="1" smtClean="0">
                        <a:latin typeface="Cambria Math" panose="02040503050406030204" pitchFamily="18" charset="0"/>
                      </a:rPr>
                      <m:t>∅</m:t>
                    </m:r>
                  </m:oMath>
                </a14:m>
                <a:endParaRPr lang="zh-CN" altLang="en-US" dirty="0"/>
              </a:p>
            </p:txBody>
          </p:sp>
        </mc:Choice>
        <mc:Fallback xmlns="">
          <p:sp>
            <p:nvSpPr>
              <p:cNvPr id="6" name="文本框 6">
                <a:extLst>
                  <a:ext uri="{FF2B5EF4-FFF2-40B4-BE49-F238E27FC236}">
                    <a16:creationId xmlns:a16="http://schemas.microsoft.com/office/drawing/2014/main" id="{76E58517-5A88-5D31-16B1-2671C4DE8AC0}"/>
                  </a:ext>
                </a:extLst>
              </p:cNvPr>
              <p:cNvSpPr txBox="1">
                <a:spLocks noRot="1" noChangeAspect="1" noMove="1" noResize="1" noEditPoints="1" noAdjustHandles="1" noChangeArrowheads="1" noChangeShapeType="1" noTextEdit="1"/>
              </p:cNvSpPr>
              <p:nvPr/>
            </p:nvSpPr>
            <p:spPr>
              <a:xfrm>
                <a:off x="3309565" y="2711504"/>
                <a:ext cx="6042039" cy="369332"/>
              </a:xfrm>
              <a:prstGeom prst="rect">
                <a:avLst/>
              </a:prstGeom>
              <a:blipFill>
                <a:blip r:embed="rId3"/>
                <a:stretch>
                  <a:fillRect l="-404" b="-1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7">
                <a:extLst>
                  <a:ext uri="{FF2B5EF4-FFF2-40B4-BE49-F238E27FC236}">
                    <a16:creationId xmlns:a16="http://schemas.microsoft.com/office/drawing/2014/main" id="{1430032D-4907-8500-7F95-95E01DB1EF5E}"/>
                  </a:ext>
                </a:extLst>
              </p:cNvPr>
              <p:cNvSpPr txBox="1"/>
              <p:nvPr/>
            </p:nvSpPr>
            <p:spPr>
              <a:xfrm>
                <a:off x="3309565" y="3341561"/>
                <a:ext cx="6489488"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    </a:t>
                </a:r>
                <a:r>
                  <a:rPr lang="en-US" altLang="zh-CN" dirty="0" err="1"/>
                  <a:t>init</a:t>
                </a:r>
                <a:r>
                  <a:rPr lang="en-US" altLang="zh-CN" dirty="0"/>
                  <a:t>	</a:t>
                </a:r>
                <a:r>
                  <a:rPr lang="en-US" altLang="zh-CN" b="0" dirty="0"/>
                  <a:t> </a:t>
                </a:r>
                <a14:m>
                  <m:oMath xmlns:m="http://schemas.openxmlformats.org/officeDocument/2006/math">
                    <m:r>
                      <a:rPr lang="en-US" altLang="zh-CN" b="0" i="1" smtClean="0">
                        <a:latin typeface="Cambria Math" panose="02040503050406030204" pitchFamily="18" charset="0"/>
                      </a:rPr>
                      <m:t>…</m:t>
                    </m:r>
                  </m:oMath>
                </a14:m>
                <a:r>
                  <a:rPr lang="en-US" altLang="zh-CN" dirty="0"/>
                  <a:t>	(</a:t>
                </a:r>
                <a14:m>
                  <m:oMath xmlns:m="http://schemas.openxmlformats.org/officeDocument/2006/math">
                    <m:r>
                      <m:rPr>
                        <m:nor/>
                      </m:rPr>
                      <a:rPr lang="zh-CN" altLang="en-US" smtClean="0"/>
                      <m:t>−</m:t>
                    </m:r>
                    <m:r>
                      <a:rPr lang="en-US" altLang="zh-CN" b="0" i="1" smtClean="0">
                        <a:latin typeface="Cambria Math" panose="02040503050406030204" pitchFamily="18" charset="0"/>
                      </a:rPr>
                      <m:t>,</m:t>
                    </m:r>
                    <m:r>
                      <a:rPr lang="en-US" altLang="zh-CN" b="0" i="1" smtClean="0">
                        <a:latin typeface="Cambria Math" panose="02040503050406030204" pitchFamily="18" charset="0"/>
                      </a:rPr>
                      <m:t>𝑏</m:t>
                    </m:r>
                  </m:oMath>
                </a14:m>
                <a:r>
                  <a:rPr lang="en-US" altLang="zh-CN" dirty="0"/>
                  <a:t>)	</a:t>
                </a:r>
                <a:r>
                  <a:rPr lang="en-US" altLang="zh-CN" b="0" dirty="0"/>
                  <a:t> </a:t>
                </a:r>
                <a14:m>
                  <m:oMath xmlns:m="http://schemas.openxmlformats.org/officeDocument/2006/math">
                    <m:r>
                      <a:rPr lang="en-US" altLang="zh-CN" b="0" i="1" smtClean="0">
                        <a:latin typeface="Cambria Math" panose="02040503050406030204" pitchFamily="18" charset="0"/>
                      </a:rPr>
                      <m:t>…</m:t>
                    </m:r>
                  </m:oMath>
                </a14:m>
                <a:r>
                  <a:rPr lang="en-US" altLang="zh-CN" dirty="0"/>
                  <a:t>	(</a:t>
                </a:r>
                <a14:m>
                  <m:oMath xmlns:m="http://schemas.openxmlformats.org/officeDocument/2006/math">
                    <m:r>
                      <m:rPr>
                        <m:nor/>
                      </m:rPr>
                      <a:rPr lang="zh-CN" altLang="en-US" smtClean="0"/>
                      <m:t>−</m:t>
                    </m:r>
                    <m:r>
                      <a:rPr lang="en-US" altLang="zh-CN" b="0" i="1" smtClean="0">
                        <a:latin typeface="Cambria Math" panose="02040503050406030204" pitchFamily="18" charset="0"/>
                      </a:rPr>
                      <m:t>,</m:t>
                    </m:r>
                    <m:r>
                      <a:rPr lang="en-US" altLang="zh-CN" b="0" i="1" smtClean="0">
                        <a:latin typeface="Cambria Math" panose="02040503050406030204" pitchFamily="18" charset="0"/>
                      </a:rPr>
                      <m:t>𝑐</m:t>
                    </m:r>
                  </m:oMath>
                </a14:m>
                <a:r>
                  <a:rPr lang="en-US" altLang="zh-CN" dirty="0"/>
                  <a:t>)	</a:t>
                </a:r>
                <a14:m>
                  <m:oMath xmlns:m="http://schemas.openxmlformats.org/officeDocument/2006/math">
                    <m:r>
                      <a:rPr lang="en-US" altLang="zh-CN" b="0" i="1" smtClean="0">
                        <a:latin typeface="Cambria Math" panose="02040503050406030204" pitchFamily="18" charset="0"/>
                      </a:rPr>
                      <m:t>…</m:t>
                    </m:r>
                  </m:oMath>
                </a14:m>
                <a:r>
                  <a:rPr lang="en-US" altLang="zh-CN" dirty="0"/>
                  <a:t>	(</a:t>
                </a:r>
                <a14:m>
                  <m:oMath xmlns:m="http://schemas.openxmlformats.org/officeDocument/2006/math">
                    <m:r>
                      <m:rPr>
                        <m:nor/>
                      </m:rPr>
                      <a:rPr lang="zh-CN" altLang="en-US" smtClean="0"/>
                      <m:t>−</m:t>
                    </m:r>
                    <m:r>
                      <a:rPr lang="en-US" altLang="zh-CN" b="0" i="1" smtClean="0">
                        <a:latin typeface="Cambria Math" panose="02040503050406030204" pitchFamily="18" charset="0"/>
                      </a:rPr>
                      <m:t>,</m:t>
                    </m:r>
                    <m:r>
                      <a:rPr lang="en-US" altLang="zh-CN" b="0" i="1" smtClean="0">
                        <a:latin typeface="Cambria Math" panose="02040503050406030204" pitchFamily="18" charset="0"/>
                      </a:rPr>
                      <m:t>𝑎</m:t>
                    </m:r>
                  </m:oMath>
                </a14:m>
                <a:r>
                  <a:rPr lang="en-US" altLang="zh-CN" dirty="0"/>
                  <a:t>)</a:t>
                </a:r>
                <a:endParaRPr lang="zh-CN" altLang="en-US" dirty="0"/>
              </a:p>
            </p:txBody>
          </p:sp>
        </mc:Choice>
        <mc:Fallback xmlns="">
          <p:sp>
            <p:nvSpPr>
              <p:cNvPr id="7" name="文本框 7">
                <a:extLst>
                  <a:ext uri="{FF2B5EF4-FFF2-40B4-BE49-F238E27FC236}">
                    <a16:creationId xmlns:a16="http://schemas.microsoft.com/office/drawing/2014/main" id="{1430032D-4907-8500-7F95-95E01DB1EF5E}"/>
                  </a:ext>
                </a:extLst>
              </p:cNvPr>
              <p:cNvSpPr txBox="1">
                <a:spLocks noRot="1" noChangeAspect="1" noMove="1" noResize="1" noEditPoints="1" noAdjustHandles="1" noChangeArrowheads="1" noChangeShapeType="1" noTextEdit="1"/>
              </p:cNvSpPr>
              <p:nvPr/>
            </p:nvSpPr>
            <p:spPr>
              <a:xfrm>
                <a:off x="3309565" y="3341561"/>
                <a:ext cx="6489488" cy="369332"/>
              </a:xfrm>
              <a:prstGeom prst="rect">
                <a:avLst/>
              </a:prstGeom>
              <a:blipFill>
                <a:blip r:embed="rId4"/>
                <a:stretch>
                  <a:fillRect t="-8197" b="-245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8">
                <a:extLst>
                  <a:ext uri="{FF2B5EF4-FFF2-40B4-BE49-F238E27FC236}">
                    <a16:creationId xmlns:a16="http://schemas.microsoft.com/office/drawing/2014/main" id="{57014E32-A7AA-5764-F80C-F4D9BC0C83C3}"/>
                  </a:ext>
                </a:extLst>
              </p:cNvPr>
              <p:cNvSpPr txBox="1"/>
              <p:nvPr/>
            </p:nvSpPr>
            <p:spPr>
              <a:xfrm>
                <a:off x="3309565" y="3890280"/>
                <a:ext cx="6152938"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0" dirty="0"/>
                  <a:t>  </a:t>
                </a:r>
                <a14:m>
                  <m:oMath xmlns:m="http://schemas.openxmlformats.org/officeDocument/2006/math">
                    <m:r>
                      <a:rPr lang="en-US" altLang="zh-CN" b="0" i="1" smtClean="0">
                        <a:latin typeface="Cambria Math" panose="02040503050406030204" pitchFamily="18" charset="0"/>
                      </a:rPr>
                      <m:t>𝑡</m:t>
                    </m:r>
                    <m:r>
                      <a:rPr lang="en-US" altLang="zh-CN" b="0" i="1" smtClean="0">
                        <a:latin typeface="Cambria Math" panose="02040503050406030204" pitchFamily="18" charset="0"/>
                      </a:rPr>
                      <m:t>=4</m:t>
                    </m:r>
                  </m:oMath>
                </a14:m>
                <a:r>
                  <a:rPr lang="en-US" altLang="zh-CN" dirty="0"/>
                  <a:t>	</a:t>
                </a:r>
                <a:r>
                  <a:rPr lang="en-US" altLang="zh-CN" b="0" dirty="0"/>
                  <a:t> </a:t>
                </a:r>
                <a14:m>
                  <m:oMath xmlns:m="http://schemas.openxmlformats.org/officeDocument/2006/math">
                    <m:r>
                      <a:rPr lang="en-US" altLang="zh-CN" b="0" i="1" smtClean="0">
                        <a:latin typeface="Cambria Math" panose="02040503050406030204" pitchFamily="18" charset="0"/>
                      </a:rPr>
                      <m:t>…</m:t>
                    </m:r>
                  </m:oMath>
                </a14:m>
                <a:r>
                  <a:rPr lang="en-US" altLang="zh-CN" dirty="0"/>
                  <a:t>	   </a:t>
                </a:r>
                <a14:m>
                  <m:oMath xmlns:m="http://schemas.openxmlformats.org/officeDocument/2006/math">
                    <m:r>
                      <a:rPr lang="en-US" altLang="zh-CN" b="0" i="1" smtClean="0">
                        <a:latin typeface="Cambria Math" panose="02040503050406030204" pitchFamily="18" charset="0"/>
                      </a:rPr>
                      <m:t>5</m:t>
                    </m:r>
                  </m:oMath>
                </a14:m>
                <a:r>
                  <a:rPr lang="en-US" altLang="zh-CN" dirty="0"/>
                  <a:t>	</a:t>
                </a:r>
                <a:r>
                  <a:rPr lang="en-US" altLang="zh-CN" b="0" dirty="0"/>
                  <a:t> </a:t>
                </a:r>
                <a14:m>
                  <m:oMath xmlns:m="http://schemas.openxmlformats.org/officeDocument/2006/math">
                    <m:r>
                      <a:rPr lang="en-US" altLang="zh-CN" b="0" i="1" smtClean="0">
                        <a:latin typeface="Cambria Math" panose="02040503050406030204" pitchFamily="18" charset="0"/>
                      </a:rPr>
                      <m:t>…</m:t>
                    </m:r>
                  </m:oMath>
                </a14:m>
                <a:r>
                  <a:rPr lang="en-US" altLang="zh-CN" dirty="0"/>
                  <a:t>	   </a:t>
                </a:r>
                <a14:m>
                  <m:oMath xmlns:m="http://schemas.openxmlformats.org/officeDocument/2006/math">
                    <m:r>
                      <a:rPr lang="en-US" altLang="zh-CN" b="0" i="1" smtClean="0">
                        <a:latin typeface="Cambria Math" panose="02040503050406030204" pitchFamily="18" charset="0"/>
                      </a:rPr>
                      <m:t>7</m:t>
                    </m:r>
                  </m:oMath>
                </a14:m>
                <a:r>
                  <a:rPr lang="en-US" altLang="zh-CN" dirty="0"/>
                  <a:t>	</a:t>
                </a:r>
                <a14:m>
                  <m:oMath xmlns:m="http://schemas.openxmlformats.org/officeDocument/2006/math">
                    <m:r>
                      <a:rPr lang="en-US" altLang="zh-CN" b="0" i="1" smtClean="0">
                        <a:latin typeface="Cambria Math" panose="02040503050406030204" pitchFamily="18" charset="0"/>
                      </a:rPr>
                      <m:t>…</m:t>
                    </m:r>
                  </m:oMath>
                </a14:m>
                <a:r>
                  <a:rPr lang="en-US" altLang="zh-CN" dirty="0"/>
                  <a:t>	</a:t>
                </a:r>
                <a:r>
                  <a:rPr lang="en-US" altLang="zh-CN" b="0" dirty="0"/>
                  <a:t>   </a:t>
                </a:r>
                <a14:m>
                  <m:oMath xmlns:m="http://schemas.openxmlformats.org/officeDocument/2006/math">
                    <m:r>
                      <a:rPr lang="en-US" altLang="zh-CN" b="0" i="1" smtClean="0">
                        <a:latin typeface="Cambria Math" panose="02040503050406030204" pitchFamily="18" charset="0"/>
                      </a:rPr>
                      <m:t>8</m:t>
                    </m:r>
                  </m:oMath>
                </a14:m>
                <a:endParaRPr lang="zh-CN" altLang="en-US" dirty="0"/>
              </a:p>
            </p:txBody>
          </p:sp>
        </mc:Choice>
        <mc:Fallback xmlns="">
          <p:sp>
            <p:nvSpPr>
              <p:cNvPr id="8" name="文本框 8">
                <a:extLst>
                  <a:ext uri="{FF2B5EF4-FFF2-40B4-BE49-F238E27FC236}">
                    <a16:creationId xmlns:a16="http://schemas.microsoft.com/office/drawing/2014/main" id="{57014E32-A7AA-5764-F80C-F4D9BC0C83C3}"/>
                  </a:ext>
                </a:extLst>
              </p:cNvPr>
              <p:cNvSpPr txBox="1">
                <a:spLocks noRot="1" noChangeAspect="1" noMove="1" noResize="1" noEditPoints="1" noAdjustHandles="1" noChangeArrowheads="1" noChangeShapeType="1" noTextEdit="1"/>
              </p:cNvSpPr>
              <p:nvPr/>
            </p:nvSpPr>
            <p:spPr>
              <a:xfrm>
                <a:off x="3309565" y="3890280"/>
                <a:ext cx="6152938" cy="369332"/>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08724408-6129-1383-AAB4-573F1FF0932D}"/>
                  </a:ext>
                </a:extLst>
              </p:cNvPr>
              <p:cNvSpPr txBox="1"/>
              <p:nvPr/>
            </p:nvSpPr>
            <p:spPr>
              <a:xfrm>
                <a:off x="1813696" y="4964812"/>
                <a:ext cx="7102115" cy="369332"/>
              </a:xfrm>
              <a:prstGeom prst="rect">
                <a:avLst/>
              </a:prstGeom>
              <a:noFill/>
            </p:spPr>
            <p:txBody>
              <a:bodyPr wrap="square" rtlCol="0">
                <a:spAutoFit/>
              </a:bodyPr>
              <a:lstStyle/>
              <a:p>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追踪删除数目，最终保证 </a:t>
                </a:r>
                <a14:m>
                  <m:oMath xmlns:m="http://schemas.openxmlformats.org/officeDocument/2006/math">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𝐸𝑟𝑟</m:t>
                    </m:r>
                    <m:d>
                      <m:dPr>
                        <m:ctrlP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ctrlPr>
                      </m:dPr>
                      <m:e>
                        <m:sSub>
                          <m:sSubPr>
                            <m:ctrlP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ctrlPr>
                          </m:sSubPr>
                          <m:e>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𝑛</m:t>
                            </m:r>
                          </m:e>
                          <m:sub>
                            <m:r>
                              <a:rPr kumimoji="0" lang="en-US" altLang="zh-CN" sz="1800" b="0" i="1" u="none" strike="noStrike" kern="1200" cap="none" spc="0" normalizeH="0" baseline="0" noProof="0" smtClean="0">
                                <a:ln>
                                  <a:noFill/>
                                </a:ln>
                                <a:solidFill>
                                  <a:srgbClr val="002D6D"/>
                                </a:solidFill>
                                <a:effectLst/>
                                <a:uLnTx/>
                                <a:uFillTx/>
                                <a:latin typeface="Cambria Math" panose="02040503050406030204" pitchFamily="18" charset="0"/>
                                <a:ea typeface="方正正粗黑_GBK" panose="02000500000000000000" charset="-122"/>
                                <a:cs typeface="方正正粗黑_GBK" panose="02000500000000000000" charset="-122"/>
                                <a:sym typeface="+mn-ea"/>
                              </a:rPr>
                              <m:t>𝑡</m:t>
                            </m:r>
                          </m:sub>
                        </m:sSub>
                      </m:e>
                    </m:d>
                  </m:oMath>
                </a14:m>
                <a:r>
                  <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 </a:t>
                </a:r>
                <a:r>
                  <a:rPr kumimoji="0" lang="zh-CN" altLang="en-US"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rPr>
                  <a:t>误差</a:t>
                </a:r>
                <a:endParaRPr kumimoji="0" lang="en-US" altLang="zh-CN" sz="1800" b="0" i="0" u="none" strike="noStrike" kern="1200" cap="none" spc="0" normalizeH="0" baseline="0" noProof="0" dirty="0">
                  <a:ln>
                    <a:noFill/>
                  </a:ln>
                  <a:solidFill>
                    <a:srgbClr val="002D6D"/>
                  </a:solidFill>
                  <a:effectLst/>
                  <a:uLnTx/>
                  <a:uFillTx/>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9" name="文本框 8">
                <a:extLst>
                  <a:ext uri="{FF2B5EF4-FFF2-40B4-BE49-F238E27FC236}">
                    <a16:creationId xmlns:a16="http://schemas.microsoft.com/office/drawing/2014/main" id="{08724408-6129-1383-AAB4-573F1FF0932D}"/>
                  </a:ext>
                </a:extLst>
              </p:cNvPr>
              <p:cNvSpPr txBox="1">
                <a:spLocks noRot="1" noChangeAspect="1" noMove="1" noResize="1" noEditPoints="1" noAdjustHandles="1" noChangeArrowheads="1" noChangeShapeType="1" noTextEdit="1"/>
              </p:cNvSpPr>
              <p:nvPr/>
            </p:nvSpPr>
            <p:spPr>
              <a:xfrm>
                <a:off x="1813696" y="4964812"/>
                <a:ext cx="7102115" cy="369332"/>
              </a:xfrm>
              <a:prstGeom prst="rect">
                <a:avLst/>
              </a:prstGeom>
              <a:blipFill>
                <a:blip r:embed="rId6"/>
                <a:stretch>
                  <a:fillRect l="-773" t="-8197" b="-2459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1330528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635" y="951865"/>
            <a:ext cx="12192635" cy="5906135"/>
          </a:xfrm>
          <a:prstGeom prst="roundRect">
            <a:avLst>
              <a:gd name="adj" fmla="val 460"/>
            </a:avLst>
          </a:prstGeom>
          <a:solidFill>
            <a:schemeClr val="bg1">
              <a:alpha val="7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文本框 3"/>
          <p:cNvSpPr txBox="1"/>
          <p:nvPr/>
        </p:nvSpPr>
        <p:spPr>
          <a:xfrm>
            <a:off x="4485164" y="1017905"/>
            <a:ext cx="3221672" cy="584775"/>
          </a:xfrm>
          <a:prstGeom prst="rect">
            <a:avLst/>
          </a:prstGeom>
          <a:noFill/>
        </p:spPr>
        <p:txBody>
          <a:bodyPr wrap="square" rtlCol="0">
            <a:spAutoFit/>
          </a:bodyPr>
          <a:lstStyle/>
          <a:p>
            <a:pPr algn="ctr"/>
            <a:r>
              <a:rPr lang="zh-CN" altLang="en-US" sz="32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总结</a:t>
            </a:r>
          </a:p>
        </p:txBody>
      </p:sp>
      <p:sp>
        <p:nvSpPr>
          <p:cNvPr id="2" name="文本框 1">
            <a:extLst>
              <a:ext uri="{FF2B5EF4-FFF2-40B4-BE49-F238E27FC236}">
                <a16:creationId xmlns:a16="http://schemas.microsoft.com/office/drawing/2014/main" id="{29CA5295-B49A-C3D2-8664-CE86412B7005}"/>
              </a:ext>
            </a:extLst>
          </p:cNvPr>
          <p:cNvSpPr txBox="1"/>
          <p:nvPr/>
        </p:nvSpPr>
        <p:spPr>
          <a:xfrm>
            <a:off x="578262" y="1863462"/>
            <a:ext cx="9698578" cy="4524315"/>
          </a:xfrm>
          <a:prstGeom prst="rect">
            <a:avLst/>
          </a:prstGeom>
          <a:noFill/>
        </p:spPr>
        <p:txBody>
          <a:bodyPr wrap="square" rtlCol="0">
            <a:spAutoFit/>
          </a:bodyPr>
          <a:lstStyle/>
          <a:p>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1</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、差分隐私</a:t>
            </a: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2</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、截断查询</a:t>
            </a: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3</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、聚类分析</a:t>
            </a: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4</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、流式数据</a:t>
            </a: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未来方向：</a:t>
            </a: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1</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、进一步减少差分隐私误差，可能依赖更宽松的隐私要求（如</a:t>
            </a: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Computational DP</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a:t>
            </a: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2</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、结果隐私</a:t>
            </a: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vs</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过程隐私（如</a:t>
            </a: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Differential Oblivious</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a:t>
            </a: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3</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、差分隐私</a:t>
            </a: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机器学习</a:t>
            </a: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大模型</a:t>
            </a: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p:sp>
        <p:nvSpPr>
          <p:cNvPr id="15" name="文本框 14">
            <a:extLst>
              <a:ext uri="{FF2B5EF4-FFF2-40B4-BE49-F238E27FC236}">
                <a16:creationId xmlns:a16="http://schemas.microsoft.com/office/drawing/2014/main" id="{B32DC493-6DCA-151B-2BFA-DB0D530FEC10}"/>
              </a:ext>
            </a:extLst>
          </p:cNvPr>
          <p:cNvSpPr txBox="1"/>
          <p:nvPr/>
        </p:nvSpPr>
        <p:spPr>
          <a:xfrm>
            <a:off x="11142088" y="5781047"/>
            <a:ext cx="413377" cy="230832"/>
          </a:xfrm>
          <a:prstGeom prst="rect">
            <a:avLst/>
          </a:prstGeom>
          <a:noFill/>
        </p:spPr>
        <p:txBody>
          <a:bodyPr wrap="square" rtlCol="0">
            <a:spAutoFit/>
          </a:bodyPr>
          <a:lstStyle/>
          <a:p>
            <a:pPr algn="ctr"/>
            <a:r>
              <a:rPr lang="en-US" altLang="zh-CN"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26</a:t>
            </a:r>
            <a:endParaRPr lang="zh-CN" altLang="en-US"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p:spTree>
    <p:extLst>
      <p:ext uri="{BB962C8B-B14F-4D97-AF65-F5344CB8AC3E}">
        <p14:creationId xmlns:p14="http://schemas.microsoft.com/office/powerpoint/2010/main" val="32362528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641918" y="1849120"/>
            <a:ext cx="6908165" cy="1862048"/>
          </a:xfrm>
          <a:prstGeom prst="rect">
            <a:avLst/>
          </a:prstGeom>
          <a:noFill/>
        </p:spPr>
        <p:txBody>
          <a:bodyPr wrap="square" rtlCol="0">
            <a:spAutoFit/>
          </a:bodyPr>
          <a:lstStyle/>
          <a:p>
            <a:pPr algn="dist"/>
            <a:r>
              <a:rPr lang="zh-CN" altLang="en-US" sz="11500" dirty="0">
                <a:solidFill>
                  <a:schemeClr val="bg1"/>
                </a:solidFill>
                <a:latin typeface="方正正粗黑_GBK" panose="02000500000000000000" charset="-122"/>
                <a:ea typeface="方正正粗黑_GBK" panose="02000500000000000000" charset="-122"/>
              </a:rPr>
              <a:t>感谢垂听</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621848" y="863600"/>
            <a:ext cx="2948305" cy="584775"/>
          </a:xfrm>
          <a:prstGeom prst="rect">
            <a:avLst/>
          </a:prstGeom>
          <a:noFill/>
        </p:spPr>
        <p:txBody>
          <a:bodyPr wrap="square" rtlCol="0">
            <a:spAutoFit/>
          </a:bodyPr>
          <a:lstStyle/>
          <a:p>
            <a:pPr algn="ctr"/>
            <a:r>
              <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rPr>
              <a:t>差分隐私</a:t>
            </a:r>
          </a:p>
        </p:txBody>
      </p:sp>
      <p:sp>
        <p:nvSpPr>
          <p:cNvPr id="2" name="圆角矩形 1"/>
          <p:cNvSpPr/>
          <p:nvPr/>
        </p:nvSpPr>
        <p:spPr>
          <a:xfrm>
            <a:off x="748983" y="1718310"/>
            <a:ext cx="10694035" cy="4618355"/>
          </a:xfrm>
          <a:prstGeom prst="roundRect">
            <a:avLst>
              <a:gd name="adj" fmla="val 4468"/>
            </a:avLst>
          </a:prstGeom>
          <a:solidFill>
            <a:schemeClr val="bg1">
              <a:alpha val="7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8" name="图形 17" descr="数据库 纯色填充">
            <a:extLst>
              <a:ext uri="{FF2B5EF4-FFF2-40B4-BE49-F238E27FC236}">
                <a16:creationId xmlns:a16="http://schemas.microsoft.com/office/drawing/2014/main" id="{10BE1983-BD99-7BA1-CD48-9195F6CB92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88525" y="2349641"/>
            <a:ext cx="914400" cy="914400"/>
          </a:xfrm>
          <a:prstGeom prst="rect">
            <a:avLst/>
          </a:prstGeom>
        </p:spPr>
      </p:pic>
      <p:sp>
        <p:nvSpPr>
          <p:cNvPr id="19" name="文本框 18">
            <a:extLst>
              <a:ext uri="{FF2B5EF4-FFF2-40B4-BE49-F238E27FC236}">
                <a16:creationId xmlns:a16="http://schemas.microsoft.com/office/drawing/2014/main" id="{DEF7B739-4C2D-2DBB-97C7-17552E31EB25}"/>
              </a:ext>
            </a:extLst>
          </p:cNvPr>
          <p:cNvSpPr txBox="1"/>
          <p:nvPr/>
        </p:nvSpPr>
        <p:spPr>
          <a:xfrm>
            <a:off x="748982" y="2609225"/>
            <a:ext cx="2615565" cy="400110"/>
          </a:xfrm>
          <a:prstGeom prst="rect">
            <a:avLst/>
          </a:prstGeom>
          <a:noFill/>
        </p:spPr>
        <p:txBody>
          <a:bodyPr wrap="square" rtlCol="0">
            <a:spAutoFit/>
          </a:bodyPr>
          <a:lstStyle/>
          <a:p>
            <a:pPr algn="ctr"/>
            <a:r>
              <a:rPr lang="zh-CN" altLang="en-US" sz="20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真实世界</a:t>
            </a:r>
          </a:p>
        </p:txBody>
      </p:sp>
      <p:cxnSp>
        <p:nvCxnSpPr>
          <p:cNvPr id="20" name="直接箭头连接符 19">
            <a:extLst>
              <a:ext uri="{FF2B5EF4-FFF2-40B4-BE49-F238E27FC236}">
                <a16:creationId xmlns:a16="http://schemas.microsoft.com/office/drawing/2014/main" id="{9B8F819C-5F1A-8422-EB8D-3173F254552C}"/>
              </a:ext>
            </a:extLst>
          </p:cNvPr>
          <p:cNvCxnSpPr/>
          <p:nvPr/>
        </p:nvCxnSpPr>
        <p:spPr>
          <a:xfrm>
            <a:off x="4385953" y="2806841"/>
            <a:ext cx="8629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1" name="图形 20" descr="放大镜 纯色填充">
            <a:extLst>
              <a:ext uri="{FF2B5EF4-FFF2-40B4-BE49-F238E27FC236}">
                <a16:creationId xmlns:a16="http://schemas.microsoft.com/office/drawing/2014/main" id="{6353F158-8331-88E0-AF92-8AFAB133F3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53694" y="2349641"/>
            <a:ext cx="914400" cy="914400"/>
          </a:xfrm>
          <a:prstGeom prst="rect">
            <a:avLst/>
          </a:prstGeom>
        </p:spPr>
      </p:pic>
      <p:cxnSp>
        <p:nvCxnSpPr>
          <p:cNvPr id="22" name="直接箭头连接符 21">
            <a:extLst>
              <a:ext uri="{FF2B5EF4-FFF2-40B4-BE49-F238E27FC236}">
                <a16:creationId xmlns:a16="http://schemas.microsoft.com/office/drawing/2014/main" id="{2AAA30C6-EF7A-7535-2A40-6EE6FEE8D54E}"/>
              </a:ext>
            </a:extLst>
          </p:cNvPr>
          <p:cNvCxnSpPr/>
          <p:nvPr/>
        </p:nvCxnSpPr>
        <p:spPr>
          <a:xfrm>
            <a:off x="6850083" y="2773194"/>
            <a:ext cx="8629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FF36AAA2-418E-E92C-395F-637A0525C569}"/>
              </a:ext>
            </a:extLst>
          </p:cNvPr>
          <p:cNvSpPr txBox="1"/>
          <p:nvPr/>
        </p:nvSpPr>
        <p:spPr>
          <a:xfrm>
            <a:off x="2337942" y="3306257"/>
            <a:ext cx="2615565" cy="369332"/>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用户数据</a:t>
            </a:r>
          </a:p>
        </p:txBody>
      </p:sp>
      <p:sp>
        <p:nvSpPr>
          <p:cNvPr id="24" name="文本框 23">
            <a:extLst>
              <a:ext uri="{FF2B5EF4-FFF2-40B4-BE49-F238E27FC236}">
                <a16:creationId xmlns:a16="http://schemas.microsoft.com/office/drawing/2014/main" id="{D212E02A-E8D9-C2CB-84D5-803B5780E762}"/>
              </a:ext>
            </a:extLst>
          </p:cNvPr>
          <p:cNvSpPr txBox="1"/>
          <p:nvPr/>
        </p:nvSpPr>
        <p:spPr>
          <a:xfrm>
            <a:off x="4703111" y="3306257"/>
            <a:ext cx="2615565" cy="369332"/>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数据分析</a:t>
            </a:r>
          </a:p>
        </p:txBody>
      </p:sp>
      <p:pic>
        <p:nvPicPr>
          <p:cNvPr id="26" name="图形 25" descr="文档 纯色填充">
            <a:extLst>
              <a:ext uri="{FF2B5EF4-FFF2-40B4-BE49-F238E27FC236}">
                <a16:creationId xmlns:a16="http://schemas.microsoft.com/office/drawing/2014/main" id="{66E77E13-1108-F976-4E24-B2B7236A3C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18863" y="2349641"/>
            <a:ext cx="914400" cy="914400"/>
          </a:xfrm>
          <a:prstGeom prst="rect">
            <a:avLst/>
          </a:prstGeom>
        </p:spPr>
      </p:pic>
      <p:sp>
        <p:nvSpPr>
          <p:cNvPr id="27" name="文本框 26">
            <a:extLst>
              <a:ext uri="{FF2B5EF4-FFF2-40B4-BE49-F238E27FC236}">
                <a16:creationId xmlns:a16="http://schemas.microsoft.com/office/drawing/2014/main" id="{4394C86B-E02F-C7E2-DFAF-24A612576DF3}"/>
              </a:ext>
            </a:extLst>
          </p:cNvPr>
          <p:cNvSpPr txBox="1"/>
          <p:nvPr/>
        </p:nvSpPr>
        <p:spPr>
          <a:xfrm>
            <a:off x="7068280" y="3306257"/>
            <a:ext cx="2615565" cy="369332"/>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查询结果</a:t>
            </a:r>
          </a:p>
        </p:txBody>
      </p:sp>
      <p:sp>
        <p:nvSpPr>
          <p:cNvPr id="28" name="文本框 27">
            <a:extLst>
              <a:ext uri="{FF2B5EF4-FFF2-40B4-BE49-F238E27FC236}">
                <a16:creationId xmlns:a16="http://schemas.microsoft.com/office/drawing/2014/main" id="{2A4960F6-2F03-8B34-3344-7CF61E1E1CA7}"/>
              </a:ext>
            </a:extLst>
          </p:cNvPr>
          <p:cNvSpPr txBox="1"/>
          <p:nvPr/>
        </p:nvSpPr>
        <p:spPr>
          <a:xfrm>
            <a:off x="8768430" y="2606786"/>
            <a:ext cx="2615565" cy="400110"/>
          </a:xfrm>
          <a:prstGeom prst="rect">
            <a:avLst/>
          </a:prstGeom>
          <a:noFill/>
        </p:spPr>
        <p:txBody>
          <a:bodyPr wrap="square" rtlCol="0">
            <a:spAutoFit/>
          </a:bodyPr>
          <a:lstStyle/>
          <a:p>
            <a:pPr algn="ctr"/>
            <a:r>
              <a:rPr lang="zh-CN" altLang="en-US" sz="20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泄露隐私</a:t>
            </a:r>
          </a:p>
        </p:txBody>
      </p:sp>
      <p:sp>
        <p:nvSpPr>
          <p:cNvPr id="7" name="文本框 6">
            <a:extLst>
              <a:ext uri="{FF2B5EF4-FFF2-40B4-BE49-F238E27FC236}">
                <a16:creationId xmlns:a16="http://schemas.microsoft.com/office/drawing/2014/main" id="{8827EEF3-6B97-0E7A-BCF1-D065C34D5288}"/>
              </a:ext>
            </a:extLst>
          </p:cNvPr>
          <p:cNvSpPr txBox="1"/>
          <p:nvPr/>
        </p:nvSpPr>
        <p:spPr>
          <a:xfrm>
            <a:off x="11142088" y="5781047"/>
            <a:ext cx="413377" cy="230832"/>
          </a:xfrm>
          <a:prstGeom prst="rect">
            <a:avLst/>
          </a:prstGeom>
          <a:noFill/>
        </p:spPr>
        <p:txBody>
          <a:bodyPr wrap="square" rtlCol="0">
            <a:spAutoFit/>
          </a:bodyPr>
          <a:lstStyle/>
          <a:p>
            <a:pPr algn="ctr"/>
            <a:r>
              <a:rPr lang="en-US" altLang="zh-CN"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4</a:t>
            </a:r>
            <a:endParaRPr lang="zh-CN" altLang="en-US"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p:spTree>
    <p:extLst>
      <p:ext uri="{BB962C8B-B14F-4D97-AF65-F5344CB8AC3E}">
        <p14:creationId xmlns:p14="http://schemas.microsoft.com/office/powerpoint/2010/main" val="1592202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621848" y="863600"/>
            <a:ext cx="2948305" cy="584775"/>
          </a:xfrm>
          <a:prstGeom prst="rect">
            <a:avLst/>
          </a:prstGeom>
          <a:noFill/>
        </p:spPr>
        <p:txBody>
          <a:bodyPr wrap="square" rtlCol="0">
            <a:spAutoFit/>
          </a:bodyPr>
          <a:lstStyle/>
          <a:p>
            <a:pPr algn="ctr"/>
            <a:r>
              <a:rPr lang="zh-CN" altLang="en-US" sz="3200" dirty="0">
                <a:solidFill>
                  <a:schemeClr val="bg1"/>
                </a:solidFill>
                <a:latin typeface="方正正粗黑_GBK" panose="02000500000000000000" charset="-122"/>
                <a:ea typeface="方正正粗黑_GBK" panose="02000500000000000000" charset="-122"/>
                <a:cs typeface="方正正粗黑_GBK" panose="02000500000000000000" charset="-122"/>
              </a:rPr>
              <a:t>差分隐私</a:t>
            </a:r>
          </a:p>
        </p:txBody>
      </p:sp>
      <p:sp>
        <p:nvSpPr>
          <p:cNvPr id="2" name="圆角矩形 1"/>
          <p:cNvSpPr/>
          <p:nvPr/>
        </p:nvSpPr>
        <p:spPr>
          <a:xfrm>
            <a:off x="748983" y="1718310"/>
            <a:ext cx="10694035" cy="4618355"/>
          </a:xfrm>
          <a:prstGeom prst="roundRect">
            <a:avLst>
              <a:gd name="adj" fmla="val 4468"/>
            </a:avLst>
          </a:prstGeom>
          <a:solidFill>
            <a:schemeClr val="bg1">
              <a:alpha val="7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8" name="图形 17" descr="数据库 纯色填充">
            <a:extLst>
              <a:ext uri="{FF2B5EF4-FFF2-40B4-BE49-F238E27FC236}">
                <a16:creationId xmlns:a16="http://schemas.microsoft.com/office/drawing/2014/main" id="{10BE1983-BD99-7BA1-CD48-9195F6CB92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88525" y="2349641"/>
            <a:ext cx="914400" cy="914400"/>
          </a:xfrm>
          <a:prstGeom prst="rect">
            <a:avLst/>
          </a:prstGeom>
        </p:spPr>
      </p:pic>
      <p:sp>
        <p:nvSpPr>
          <p:cNvPr id="19" name="文本框 18">
            <a:extLst>
              <a:ext uri="{FF2B5EF4-FFF2-40B4-BE49-F238E27FC236}">
                <a16:creationId xmlns:a16="http://schemas.microsoft.com/office/drawing/2014/main" id="{DEF7B739-4C2D-2DBB-97C7-17552E31EB25}"/>
              </a:ext>
            </a:extLst>
          </p:cNvPr>
          <p:cNvSpPr txBox="1"/>
          <p:nvPr/>
        </p:nvSpPr>
        <p:spPr>
          <a:xfrm>
            <a:off x="748982" y="2609225"/>
            <a:ext cx="2615565" cy="400110"/>
          </a:xfrm>
          <a:prstGeom prst="rect">
            <a:avLst/>
          </a:prstGeom>
          <a:noFill/>
        </p:spPr>
        <p:txBody>
          <a:bodyPr wrap="square" rtlCol="0">
            <a:spAutoFit/>
          </a:bodyPr>
          <a:lstStyle/>
          <a:p>
            <a:pPr algn="ctr"/>
            <a:r>
              <a:rPr lang="zh-CN" altLang="en-US" sz="20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真实世界</a:t>
            </a:r>
          </a:p>
        </p:txBody>
      </p:sp>
      <p:cxnSp>
        <p:nvCxnSpPr>
          <p:cNvPr id="20" name="直接箭头连接符 19">
            <a:extLst>
              <a:ext uri="{FF2B5EF4-FFF2-40B4-BE49-F238E27FC236}">
                <a16:creationId xmlns:a16="http://schemas.microsoft.com/office/drawing/2014/main" id="{9B8F819C-5F1A-8422-EB8D-3173F254552C}"/>
              </a:ext>
            </a:extLst>
          </p:cNvPr>
          <p:cNvCxnSpPr/>
          <p:nvPr/>
        </p:nvCxnSpPr>
        <p:spPr>
          <a:xfrm>
            <a:off x="4385953" y="2806841"/>
            <a:ext cx="8629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1" name="图形 20" descr="放大镜 纯色填充">
            <a:extLst>
              <a:ext uri="{FF2B5EF4-FFF2-40B4-BE49-F238E27FC236}">
                <a16:creationId xmlns:a16="http://schemas.microsoft.com/office/drawing/2014/main" id="{6353F158-8331-88E0-AF92-8AFAB133F3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53694" y="2349641"/>
            <a:ext cx="914400" cy="914400"/>
          </a:xfrm>
          <a:prstGeom prst="rect">
            <a:avLst/>
          </a:prstGeom>
        </p:spPr>
      </p:pic>
      <p:cxnSp>
        <p:nvCxnSpPr>
          <p:cNvPr id="22" name="直接箭头连接符 21">
            <a:extLst>
              <a:ext uri="{FF2B5EF4-FFF2-40B4-BE49-F238E27FC236}">
                <a16:creationId xmlns:a16="http://schemas.microsoft.com/office/drawing/2014/main" id="{2AAA30C6-EF7A-7535-2A40-6EE6FEE8D54E}"/>
              </a:ext>
            </a:extLst>
          </p:cNvPr>
          <p:cNvCxnSpPr/>
          <p:nvPr/>
        </p:nvCxnSpPr>
        <p:spPr>
          <a:xfrm>
            <a:off x="6850083" y="2773194"/>
            <a:ext cx="8629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FF36AAA2-418E-E92C-395F-637A0525C569}"/>
              </a:ext>
            </a:extLst>
          </p:cNvPr>
          <p:cNvSpPr txBox="1"/>
          <p:nvPr/>
        </p:nvSpPr>
        <p:spPr>
          <a:xfrm>
            <a:off x="2337942" y="3306257"/>
            <a:ext cx="2615565" cy="369332"/>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用户数据</a:t>
            </a:r>
          </a:p>
        </p:txBody>
      </p:sp>
      <p:sp>
        <p:nvSpPr>
          <p:cNvPr id="24" name="文本框 23">
            <a:extLst>
              <a:ext uri="{FF2B5EF4-FFF2-40B4-BE49-F238E27FC236}">
                <a16:creationId xmlns:a16="http://schemas.microsoft.com/office/drawing/2014/main" id="{D212E02A-E8D9-C2CB-84D5-803B5780E762}"/>
              </a:ext>
            </a:extLst>
          </p:cNvPr>
          <p:cNvSpPr txBox="1"/>
          <p:nvPr/>
        </p:nvSpPr>
        <p:spPr>
          <a:xfrm>
            <a:off x="4703111" y="3306257"/>
            <a:ext cx="2615565" cy="369332"/>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数据分析</a:t>
            </a:r>
          </a:p>
        </p:txBody>
      </p:sp>
      <p:pic>
        <p:nvPicPr>
          <p:cNvPr id="26" name="图形 25" descr="文档 纯色填充">
            <a:extLst>
              <a:ext uri="{FF2B5EF4-FFF2-40B4-BE49-F238E27FC236}">
                <a16:creationId xmlns:a16="http://schemas.microsoft.com/office/drawing/2014/main" id="{66E77E13-1108-F976-4E24-B2B7236A3C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18863" y="2349641"/>
            <a:ext cx="914400" cy="914400"/>
          </a:xfrm>
          <a:prstGeom prst="rect">
            <a:avLst/>
          </a:prstGeom>
        </p:spPr>
      </p:pic>
      <p:sp>
        <p:nvSpPr>
          <p:cNvPr id="27" name="文本框 26">
            <a:extLst>
              <a:ext uri="{FF2B5EF4-FFF2-40B4-BE49-F238E27FC236}">
                <a16:creationId xmlns:a16="http://schemas.microsoft.com/office/drawing/2014/main" id="{4394C86B-E02F-C7E2-DFAF-24A612576DF3}"/>
              </a:ext>
            </a:extLst>
          </p:cNvPr>
          <p:cNvSpPr txBox="1"/>
          <p:nvPr/>
        </p:nvSpPr>
        <p:spPr>
          <a:xfrm>
            <a:off x="7068280" y="3306257"/>
            <a:ext cx="2615565" cy="369332"/>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查询结果</a:t>
            </a:r>
          </a:p>
        </p:txBody>
      </p:sp>
      <p:sp>
        <p:nvSpPr>
          <p:cNvPr id="28" name="文本框 27">
            <a:extLst>
              <a:ext uri="{FF2B5EF4-FFF2-40B4-BE49-F238E27FC236}">
                <a16:creationId xmlns:a16="http://schemas.microsoft.com/office/drawing/2014/main" id="{2A4960F6-2F03-8B34-3344-7CF61E1E1CA7}"/>
              </a:ext>
            </a:extLst>
          </p:cNvPr>
          <p:cNvSpPr txBox="1"/>
          <p:nvPr/>
        </p:nvSpPr>
        <p:spPr>
          <a:xfrm>
            <a:off x="8768430" y="2606786"/>
            <a:ext cx="2615565" cy="400110"/>
          </a:xfrm>
          <a:prstGeom prst="rect">
            <a:avLst/>
          </a:prstGeom>
          <a:noFill/>
        </p:spPr>
        <p:txBody>
          <a:bodyPr wrap="square" rtlCol="0">
            <a:spAutoFit/>
          </a:bodyPr>
          <a:lstStyle/>
          <a:p>
            <a:pPr algn="ctr"/>
            <a:r>
              <a:rPr lang="zh-CN" altLang="en-US" sz="20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泄露隐私</a:t>
            </a:r>
          </a:p>
        </p:txBody>
      </p:sp>
      <p:pic>
        <p:nvPicPr>
          <p:cNvPr id="38" name="图形 37" descr="数据库 纯色填充">
            <a:extLst>
              <a:ext uri="{FF2B5EF4-FFF2-40B4-BE49-F238E27FC236}">
                <a16:creationId xmlns:a16="http://schemas.microsoft.com/office/drawing/2014/main" id="{F2B2A34C-5BAF-96E6-7264-FE3F969CAB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88525" y="4394789"/>
            <a:ext cx="914400" cy="914400"/>
          </a:xfrm>
          <a:prstGeom prst="rect">
            <a:avLst/>
          </a:prstGeom>
        </p:spPr>
      </p:pic>
      <p:sp>
        <p:nvSpPr>
          <p:cNvPr id="39" name="文本框 38">
            <a:extLst>
              <a:ext uri="{FF2B5EF4-FFF2-40B4-BE49-F238E27FC236}">
                <a16:creationId xmlns:a16="http://schemas.microsoft.com/office/drawing/2014/main" id="{C84C46D5-F776-83F7-0A65-64B910A8C89A}"/>
              </a:ext>
            </a:extLst>
          </p:cNvPr>
          <p:cNvSpPr txBox="1"/>
          <p:nvPr/>
        </p:nvSpPr>
        <p:spPr>
          <a:xfrm>
            <a:off x="748982" y="4654373"/>
            <a:ext cx="2615565" cy="400110"/>
          </a:xfrm>
          <a:prstGeom prst="rect">
            <a:avLst/>
          </a:prstGeom>
          <a:noFill/>
        </p:spPr>
        <p:txBody>
          <a:bodyPr wrap="square" rtlCol="0">
            <a:spAutoFit/>
          </a:bodyPr>
          <a:lstStyle/>
          <a:p>
            <a:pPr algn="ctr"/>
            <a:r>
              <a:rPr lang="en-US" altLang="zh-CN" sz="20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A</a:t>
            </a:r>
            <a:r>
              <a:rPr lang="zh-CN" altLang="en-US" sz="20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的理想世界</a:t>
            </a:r>
          </a:p>
        </p:txBody>
      </p:sp>
      <p:cxnSp>
        <p:nvCxnSpPr>
          <p:cNvPr id="40" name="直接箭头连接符 39">
            <a:extLst>
              <a:ext uri="{FF2B5EF4-FFF2-40B4-BE49-F238E27FC236}">
                <a16:creationId xmlns:a16="http://schemas.microsoft.com/office/drawing/2014/main" id="{D4DC76E3-BE96-1241-A2E3-8E4D423CCC38}"/>
              </a:ext>
            </a:extLst>
          </p:cNvPr>
          <p:cNvCxnSpPr/>
          <p:nvPr/>
        </p:nvCxnSpPr>
        <p:spPr>
          <a:xfrm>
            <a:off x="4385953" y="4851989"/>
            <a:ext cx="8629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1" name="图形 40" descr="放大镜 纯色填充">
            <a:extLst>
              <a:ext uri="{FF2B5EF4-FFF2-40B4-BE49-F238E27FC236}">
                <a16:creationId xmlns:a16="http://schemas.microsoft.com/office/drawing/2014/main" id="{9453D2F8-F40B-2F9C-B9AA-F20CABD4808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53694" y="4394789"/>
            <a:ext cx="914400" cy="914400"/>
          </a:xfrm>
          <a:prstGeom prst="rect">
            <a:avLst/>
          </a:prstGeom>
        </p:spPr>
      </p:pic>
      <p:cxnSp>
        <p:nvCxnSpPr>
          <p:cNvPr id="42" name="直接箭头连接符 41">
            <a:extLst>
              <a:ext uri="{FF2B5EF4-FFF2-40B4-BE49-F238E27FC236}">
                <a16:creationId xmlns:a16="http://schemas.microsoft.com/office/drawing/2014/main" id="{DCB2CC2E-A886-EA48-45DA-041CAC899E62}"/>
              </a:ext>
            </a:extLst>
          </p:cNvPr>
          <p:cNvCxnSpPr/>
          <p:nvPr/>
        </p:nvCxnSpPr>
        <p:spPr>
          <a:xfrm>
            <a:off x="6850083" y="4818342"/>
            <a:ext cx="8629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文本框 42">
            <a:extLst>
              <a:ext uri="{FF2B5EF4-FFF2-40B4-BE49-F238E27FC236}">
                <a16:creationId xmlns:a16="http://schemas.microsoft.com/office/drawing/2014/main" id="{92815CEF-49EC-0462-7EDD-2CE322A36695}"/>
              </a:ext>
            </a:extLst>
          </p:cNvPr>
          <p:cNvSpPr txBox="1"/>
          <p:nvPr/>
        </p:nvSpPr>
        <p:spPr>
          <a:xfrm>
            <a:off x="2337942" y="5351405"/>
            <a:ext cx="2615565" cy="369332"/>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与</a:t>
            </a: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A</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无关的数据</a:t>
            </a:r>
          </a:p>
        </p:txBody>
      </p:sp>
      <p:sp>
        <p:nvSpPr>
          <p:cNvPr id="44" name="文本框 43">
            <a:extLst>
              <a:ext uri="{FF2B5EF4-FFF2-40B4-BE49-F238E27FC236}">
                <a16:creationId xmlns:a16="http://schemas.microsoft.com/office/drawing/2014/main" id="{C3B8B0E7-BA82-EE6F-292B-F6474CE962E9}"/>
              </a:ext>
            </a:extLst>
          </p:cNvPr>
          <p:cNvSpPr txBox="1"/>
          <p:nvPr/>
        </p:nvSpPr>
        <p:spPr>
          <a:xfrm>
            <a:off x="4703111" y="5351405"/>
            <a:ext cx="2615565" cy="369332"/>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数据分析</a:t>
            </a:r>
          </a:p>
        </p:txBody>
      </p:sp>
      <p:pic>
        <p:nvPicPr>
          <p:cNvPr id="45" name="图形 44" descr="文档 纯色填充">
            <a:extLst>
              <a:ext uri="{FF2B5EF4-FFF2-40B4-BE49-F238E27FC236}">
                <a16:creationId xmlns:a16="http://schemas.microsoft.com/office/drawing/2014/main" id="{434453A9-61C8-4039-6A90-2BDA552A7A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18863" y="4394789"/>
            <a:ext cx="914400" cy="914400"/>
          </a:xfrm>
          <a:prstGeom prst="rect">
            <a:avLst/>
          </a:prstGeom>
        </p:spPr>
      </p:pic>
      <p:sp>
        <p:nvSpPr>
          <p:cNvPr id="46" name="文本框 45">
            <a:extLst>
              <a:ext uri="{FF2B5EF4-FFF2-40B4-BE49-F238E27FC236}">
                <a16:creationId xmlns:a16="http://schemas.microsoft.com/office/drawing/2014/main" id="{6CE4D296-3EF4-2301-2880-E0304F6CD85F}"/>
              </a:ext>
            </a:extLst>
          </p:cNvPr>
          <p:cNvSpPr txBox="1"/>
          <p:nvPr/>
        </p:nvSpPr>
        <p:spPr>
          <a:xfrm>
            <a:off x="7068280" y="5351405"/>
            <a:ext cx="2615565" cy="369332"/>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与</a:t>
            </a: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A</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无关的查询结果</a:t>
            </a:r>
          </a:p>
        </p:txBody>
      </p:sp>
      <p:sp>
        <p:nvSpPr>
          <p:cNvPr id="47" name="箭头: 下 46">
            <a:extLst>
              <a:ext uri="{FF2B5EF4-FFF2-40B4-BE49-F238E27FC236}">
                <a16:creationId xmlns:a16="http://schemas.microsoft.com/office/drawing/2014/main" id="{1E3F4A26-EB0D-0865-CFD1-DDDBF90DE882}"/>
              </a:ext>
            </a:extLst>
          </p:cNvPr>
          <p:cNvSpPr/>
          <p:nvPr/>
        </p:nvSpPr>
        <p:spPr>
          <a:xfrm>
            <a:off x="3519257" y="3778861"/>
            <a:ext cx="252933" cy="51063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文本框 47">
            <a:extLst>
              <a:ext uri="{FF2B5EF4-FFF2-40B4-BE49-F238E27FC236}">
                <a16:creationId xmlns:a16="http://schemas.microsoft.com/office/drawing/2014/main" id="{B31784DF-A7F6-E286-034D-910BC9FAA437}"/>
              </a:ext>
            </a:extLst>
          </p:cNvPr>
          <p:cNvSpPr txBox="1"/>
          <p:nvPr/>
        </p:nvSpPr>
        <p:spPr>
          <a:xfrm>
            <a:off x="1827784" y="3820218"/>
            <a:ext cx="1817939" cy="369332"/>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去掉用户</a:t>
            </a: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A</a:t>
            </a:r>
            <a:endPar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p:sp>
        <p:nvSpPr>
          <p:cNvPr id="50" name="箭头: 上下 49">
            <a:extLst>
              <a:ext uri="{FF2B5EF4-FFF2-40B4-BE49-F238E27FC236}">
                <a16:creationId xmlns:a16="http://schemas.microsoft.com/office/drawing/2014/main" id="{D8D9F9D5-FC00-791E-03E5-0B2DE1E94410}"/>
              </a:ext>
            </a:extLst>
          </p:cNvPr>
          <p:cNvSpPr/>
          <p:nvPr/>
        </p:nvSpPr>
        <p:spPr>
          <a:xfrm>
            <a:off x="8259621" y="3740227"/>
            <a:ext cx="232881" cy="584399"/>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文本框 50">
            <a:extLst>
              <a:ext uri="{FF2B5EF4-FFF2-40B4-BE49-F238E27FC236}">
                <a16:creationId xmlns:a16="http://schemas.microsoft.com/office/drawing/2014/main" id="{F059268B-9986-86F0-880E-7B926BA07CEB}"/>
              </a:ext>
            </a:extLst>
          </p:cNvPr>
          <p:cNvSpPr txBox="1"/>
          <p:nvPr/>
        </p:nvSpPr>
        <p:spPr>
          <a:xfrm>
            <a:off x="8240451" y="3848538"/>
            <a:ext cx="1817939" cy="369332"/>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无法区分</a:t>
            </a:r>
          </a:p>
        </p:txBody>
      </p:sp>
      <p:sp>
        <p:nvSpPr>
          <p:cNvPr id="52" name="文本框 51">
            <a:extLst>
              <a:ext uri="{FF2B5EF4-FFF2-40B4-BE49-F238E27FC236}">
                <a16:creationId xmlns:a16="http://schemas.microsoft.com/office/drawing/2014/main" id="{0CF5D52A-6AD9-8149-F589-FCEA4239233A}"/>
              </a:ext>
            </a:extLst>
          </p:cNvPr>
          <p:cNvSpPr txBox="1"/>
          <p:nvPr/>
        </p:nvSpPr>
        <p:spPr>
          <a:xfrm>
            <a:off x="8768430" y="4651933"/>
            <a:ext cx="2615565" cy="400110"/>
          </a:xfrm>
          <a:prstGeom prst="rect">
            <a:avLst/>
          </a:prstGeom>
          <a:noFill/>
        </p:spPr>
        <p:txBody>
          <a:bodyPr wrap="square" rtlCol="0">
            <a:spAutoFit/>
          </a:bodyPr>
          <a:lstStyle/>
          <a:p>
            <a:pPr algn="ctr"/>
            <a:r>
              <a:rPr lang="zh-CN" altLang="en-US" sz="20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保护</a:t>
            </a:r>
            <a:r>
              <a:rPr lang="en-US" altLang="zh-CN" sz="20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A</a:t>
            </a:r>
            <a:r>
              <a:rPr lang="zh-CN" altLang="en-US" sz="20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的隐私</a:t>
            </a:r>
          </a:p>
        </p:txBody>
      </p:sp>
      <p:sp>
        <p:nvSpPr>
          <p:cNvPr id="56" name="文本框 55">
            <a:extLst>
              <a:ext uri="{FF2B5EF4-FFF2-40B4-BE49-F238E27FC236}">
                <a16:creationId xmlns:a16="http://schemas.microsoft.com/office/drawing/2014/main" id="{F519FE60-0662-FA1A-5DC0-E8BBF497C111}"/>
              </a:ext>
            </a:extLst>
          </p:cNvPr>
          <p:cNvSpPr txBox="1"/>
          <p:nvPr/>
        </p:nvSpPr>
        <p:spPr>
          <a:xfrm>
            <a:off x="11142088" y="5781047"/>
            <a:ext cx="413377" cy="230832"/>
          </a:xfrm>
          <a:prstGeom prst="rect">
            <a:avLst/>
          </a:prstGeom>
          <a:noFill/>
        </p:spPr>
        <p:txBody>
          <a:bodyPr wrap="square" rtlCol="0">
            <a:spAutoFit/>
          </a:bodyPr>
          <a:lstStyle/>
          <a:p>
            <a:pPr algn="ctr"/>
            <a:r>
              <a:rPr lang="en-US" altLang="zh-CN"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4</a:t>
            </a:r>
            <a:endParaRPr lang="zh-CN" altLang="en-US"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p:spTree>
    <p:extLst>
      <p:ext uri="{BB962C8B-B14F-4D97-AF65-F5344CB8AC3E}">
        <p14:creationId xmlns:p14="http://schemas.microsoft.com/office/powerpoint/2010/main" val="3093505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微信图片_20251111140201_38_40"/>
          <p:cNvPicPr>
            <a:picLocks noChangeAspect="1"/>
          </p:cNvPicPr>
          <p:nvPr/>
        </p:nvPicPr>
        <p:blipFill>
          <a:blip r:embed="rId3"/>
          <a:srcRect t="2513" b="86114"/>
          <a:stretch>
            <a:fillRect/>
          </a:stretch>
        </p:blipFill>
        <p:spPr>
          <a:xfrm>
            <a:off x="-26670" y="6076315"/>
            <a:ext cx="12218670" cy="781685"/>
          </a:xfrm>
          <a:prstGeom prst="rect">
            <a:avLst/>
          </a:prstGeom>
        </p:spPr>
      </p:pic>
      <p:sp>
        <p:nvSpPr>
          <p:cNvPr id="17" name="文本框 16"/>
          <p:cNvSpPr txBox="1"/>
          <p:nvPr/>
        </p:nvSpPr>
        <p:spPr>
          <a:xfrm>
            <a:off x="278130" y="254000"/>
            <a:ext cx="4918710" cy="400110"/>
          </a:xfrm>
          <a:prstGeom prst="rect">
            <a:avLst/>
          </a:prstGeom>
          <a:noFill/>
        </p:spPr>
        <p:txBody>
          <a:bodyPr wrap="square" rtlCol="0">
            <a:spAutoFit/>
          </a:bodyPr>
          <a:lstStyle/>
          <a:p>
            <a:pPr algn="ctr"/>
            <a:r>
              <a:rPr lang="zh-CN" altLang="en-US" sz="20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差分隐私 </a:t>
            </a:r>
            <a:r>
              <a:rPr lang="en-US" altLang="zh-CN" sz="20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(Differential Privacy, DP)</a:t>
            </a:r>
            <a:endParaRPr lang="zh-CN" altLang="en-US" sz="20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p:sp>
        <p:nvSpPr>
          <p:cNvPr id="19" name="任意多边形: 形状 52"/>
          <p:cNvSpPr/>
          <p:nvPr/>
        </p:nvSpPr>
        <p:spPr>
          <a:xfrm>
            <a:off x="15333980" y="10941685"/>
            <a:ext cx="12192000" cy="1"/>
          </a:xfrm>
          <a:custGeom>
            <a:avLst/>
            <a:gdLst>
              <a:gd name="connsiteX0" fmla="*/ 6096000 w 12192000"/>
              <a:gd name="connsiteY0" fmla="*/ 0 h 2391727"/>
              <a:gd name="connsiteX1" fmla="*/ 11969601 w 12192000"/>
              <a:gd name="connsiteY1" fmla="*/ 1254237 h 2391727"/>
              <a:gd name="connsiteX2" fmla="*/ 12192000 w 12192000"/>
              <a:gd name="connsiteY2" fmla="*/ 1378107 h 2391727"/>
              <a:gd name="connsiteX3" fmla="*/ 12192000 w 12192000"/>
              <a:gd name="connsiteY3" fmla="*/ 2391727 h 2391727"/>
              <a:gd name="connsiteX4" fmla="*/ 0 w 12192000"/>
              <a:gd name="connsiteY4" fmla="*/ 2391727 h 2391727"/>
              <a:gd name="connsiteX5" fmla="*/ 0 w 12192000"/>
              <a:gd name="connsiteY5" fmla="*/ 1378106 h 2391727"/>
              <a:gd name="connsiteX6" fmla="*/ 222399 w 12192000"/>
              <a:gd name="connsiteY6" fmla="*/ 1254237 h 2391727"/>
              <a:gd name="connsiteX7" fmla="*/ 6096000 w 12192000"/>
              <a:gd name="connsiteY7" fmla="*/ 0 h 239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00">
                <a:moveTo>
                  <a:pt x="0" y="0"/>
                </a:moveTo>
                <a:lnTo>
                  <a:pt x="19200" y="0"/>
                </a:lnTo>
                <a:lnTo>
                  <a:pt x="19200" y="0"/>
                </a:lnTo>
                <a:lnTo>
                  <a:pt x="0" y="0"/>
                </a:lnTo>
                <a:lnTo>
                  <a:pt x="0" y="0"/>
                </a:lnTo>
                <a:close/>
              </a:path>
            </a:pathLst>
          </a:custGeom>
          <a:solidFill>
            <a:srgbClr val="E2EFF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88" name="直接连接符 87"/>
          <p:cNvCxnSpPr/>
          <p:nvPr/>
        </p:nvCxnSpPr>
        <p:spPr>
          <a:xfrm>
            <a:off x="379095" y="635027"/>
            <a:ext cx="11578590" cy="10160"/>
          </a:xfrm>
          <a:prstGeom prst="line">
            <a:avLst/>
          </a:prstGeom>
          <a:ln w="15875">
            <a:solidFill>
              <a:srgbClr val="002D6D"/>
            </a:solidFill>
          </a:ln>
        </p:spPr>
        <p:style>
          <a:lnRef idx="2">
            <a:schemeClr val="accent1"/>
          </a:lnRef>
          <a:fillRef idx="0">
            <a:schemeClr val="accent1"/>
          </a:fillRef>
          <a:effectRef idx="1">
            <a:schemeClr val="accent1"/>
          </a:effectRef>
          <a:fontRef idx="minor">
            <a:schemeClr val="tx1"/>
          </a:fontRef>
        </p:style>
      </p:cxnSp>
      <p:pic>
        <p:nvPicPr>
          <p:cNvPr id="3" name="图片 2" descr="微信图片_20251111140200_35_40">
            <a:extLst>
              <a:ext uri="{FF2B5EF4-FFF2-40B4-BE49-F238E27FC236}">
                <a16:creationId xmlns:a16="http://schemas.microsoft.com/office/drawing/2014/main" id="{51C133AC-0496-99CB-2324-D2C1F5305D63}"/>
              </a:ext>
            </a:extLst>
          </p:cNvPr>
          <p:cNvPicPr>
            <a:picLocks noChangeAspect="1"/>
          </p:cNvPicPr>
          <p:nvPr/>
        </p:nvPicPr>
        <p:blipFill>
          <a:blip r:embed="rId4"/>
          <a:stretch>
            <a:fillRect/>
          </a:stretch>
        </p:blipFill>
        <p:spPr>
          <a:xfrm>
            <a:off x="9223375" y="6285865"/>
            <a:ext cx="2393950" cy="400050"/>
          </a:xfrm>
          <a:prstGeom prst="rect">
            <a:avLst/>
          </a:prstGeom>
        </p:spPr>
      </p:pic>
      <p:pic>
        <p:nvPicPr>
          <p:cNvPr id="4" name="图片 3" descr="徽标&#10;&#10;AI 生成的内容可能不正确。">
            <a:extLst>
              <a:ext uri="{FF2B5EF4-FFF2-40B4-BE49-F238E27FC236}">
                <a16:creationId xmlns:a16="http://schemas.microsoft.com/office/drawing/2014/main" id="{9A22508D-EEAA-46D8-A98F-FEA4012867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4675" y="6285865"/>
            <a:ext cx="2841634" cy="396750"/>
          </a:xfrm>
          <a:prstGeom prst="rect">
            <a:avLst/>
          </a:prstGeom>
        </p:spPr>
      </p:pic>
      <p:pic>
        <p:nvPicPr>
          <p:cNvPr id="33" name="图形 32" descr="数据库 纯色填充">
            <a:extLst>
              <a:ext uri="{FF2B5EF4-FFF2-40B4-BE49-F238E27FC236}">
                <a16:creationId xmlns:a16="http://schemas.microsoft.com/office/drawing/2014/main" id="{3DCD8E05-0BBE-12D4-2DC6-81A3283D129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73631" y="760803"/>
            <a:ext cx="914400" cy="914400"/>
          </a:xfrm>
          <a:prstGeom prst="rect">
            <a:avLst/>
          </a:prstGeom>
        </p:spPr>
      </p:pic>
      <p:cxnSp>
        <p:nvCxnSpPr>
          <p:cNvPr id="34" name="直接箭头连接符 33">
            <a:extLst>
              <a:ext uri="{FF2B5EF4-FFF2-40B4-BE49-F238E27FC236}">
                <a16:creationId xmlns:a16="http://schemas.microsoft.com/office/drawing/2014/main" id="{9B1B5E98-DA8B-E222-072E-760F5FE886F9}"/>
              </a:ext>
            </a:extLst>
          </p:cNvPr>
          <p:cNvCxnSpPr/>
          <p:nvPr/>
        </p:nvCxnSpPr>
        <p:spPr>
          <a:xfrm>
            <a:off x="4471059" y="1218003"/>
            <a:ext cx="8629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5" name="图形 34" descr="放大镜 纯色填充">
            <a:extLst>
              <a:ext uri="{FF2B5EF4-FFF2-40B4-BE49-F238E27FC236}">
                <a16:creationId xmlns:a16="http://schemas.microsoft.com/office/drawing/2014/main" id="{8BE3D524-4F49-DA2F-3B50-3B344F2AF3C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38800" y="760803"/>
            <a:ext cx="914400" cy="914400"/>
          </a:xfrm>
          <a:prstGeom prst="rect">
            <a:avLst/>
          </a:prstGeom>
        </p:spPr>
      </p:pic>
      <p:cxnSp>
        <p:nvCxnSpPr>
          <p:cNvPr id="36" name="直接箭头连接符 35">
            <a:extLst>
              <a:ext uri="{FF2B5EF4-FFF2-40B4-BE49-F238E27FC236}">
                <a16:creationId xmlns:a16="http://schemas.microsoft.com/office/drawing/2014/main" id="{6C3D6CBD-1FFF-A4E5-3324-D1F146815D44}"/>
              </a:ext>
            </a:extLst>
          </p:cNvPr>
          <p:cNvCxnSpPr/>
          <p:nvPr/>
        </p:nvCxnSpPr>
        <p:spPr>
          <a:xfrm>
            <a:off x="6935189" y="1184356"/>
            <a:ext cx="8629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文本框 36">
                <a:extLst>
                  <a:ext uri="{FF2B5EF4-FFF2-40B4-BE49-F238E27FC236}">
                    <a16:creationId xmlns:a16="http://schemas.microsoft.com/office/drawing/2014/main" id="{3A30D7B1-F623-E597-222F-E4B2A7E72A13}"/>
                  </a:ext>
                </a:extLst>
              </p:cNvPr>
              <p:cNvSpPr txBox="1"/>
              <p:nvPr/>
            </p:nvSpPr>
            <p:spPr>
              <a:xfrm>
                <a:off x="2423048" y="1717419"/>
                <a:ext cx="2615565" cy="646331"/>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用户数据 </a:t>
                </a:r>
                <a14:m>
                  <m:oMath xmlns:m="http://schemas.openxmlformats.org/officeDocument/2006/math">
                    <m:d>
                      <m:dPr>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dPr>
                      <m:e>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𝐷</m:t>
                        </m:r>
                      </m:e>
                    </m:d>
                  </m:oMath>
                </a14:m>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pPr algn="ct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Dataset</a:t>
                </a:r>
                <a:endPar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37" name="文本框 36">
                <a:extLst>
                  <a:ext uri="{FF2B5EF4-FFF2-40B4-BE49-F238E27FC236}">
                    <a16:creationId xmlns:a16="http://schemas.microsoft.com/office/drawing/2014/main" id="{3A30D7B1-F623-E597-222F-E4B2A7E72A13}"/>
                  </a:ext>
                </a:extLst>
              </p:cNvPr>
              <p:cNvSpPr txBox="1">
                <a:spLocks noRot="1" noChangeAspect="1" noMove="1" noResize="1" noEditPoints="1" noAdjustHandles="1" noChangeArrowheads="1" noChangeShapeType="1" noTextEdit="1"/>
              </p:cNvSpPr>
              <p:nvPr/>
            </p:nvSpPr>
            <p:spPr>
              <a:xfrm>
                <a:off x="2423048" y="1717419"/>
                <a:ext cx="2615565" cy="646331"/>
              </a:xfrm>
              <a:prstGeom prst="rect">
                <a:avLst/>
              </a:prstGeom>
              <a:blipFill>
                <a:blip r:embed="rId10"/>
                <a:stretch>
                  <a:fillRect t="-5660" b="-1415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8" name="文本框 37">
                <a:extLst>
                  <a:ext uri="{FF2B5EF4-FFF2-40B4-BE49-F238E27FC236}">
                    <a16:creationId xmlns:a16="http://schemas.microsoft.com/office/drawing/2014/main" id="{159C598D-470E-B308-9BDE-F1698AA44BCA}"/>
                  </a:ext>
                </a:extLst>
              </p:cNvPr>
              <p:cNvSpPr txBox="1"/>
              <p:nvPr/>
            </p:nvSpPr>
            <p:spPr>
              <a:xfrm>
                <a:off x="4788217" y="1717419"/>
                <a:ext cx="2615565" cy="646331"/>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数据分析 </a:t>
                </a:r>
                <a14:m>
                  <m:oMath xmlns:m="http://schemas.openxmlformats.org/officeDocument/2006/math">
                    <m:d>
                      <m:dPr>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dPr>
                      <m:e>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𝑀</m:t>
                        </m:r>
                      </m:e>
                    </m:d>
                  </m:oMath>
                </a14:m>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pPr algn="ct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Mechanism</a:t>
                </a:r>
                <a:endPar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38" name="文本框 37">
                <a:extLst>
                  <a:ext uri="{FF2B5EF4-FFF2-40B4-BE49-F238E27FC236}">
                    <a16:creationId xmlns:a16="http://schemas.microsoft.com/office/drawing/2014/main" id="{159C598D-470E-B308-9BDE-F1698AA44BCA}"/>
                  </a:ext>
                </a:extLst>
              </p:cNvPr>
              <p:cNvSpPr txBox="1">
                <a:spLocks noRot="1" noChangeAspect="1" noMove="1" noResize="1" noEditPoints="1" noAdjustHandles="1" noChangeArrowheads="1" noChangeShapeType="1" noTextEdit="1"/>
              </p:cNvSpPr>
              <p:nvPr/>
            </p:nvSpPr>
            <p:spPr>
              <a:xfrm>
                <a:off x="4788217" y="1717419"/>
                <a:ext cx="2615565" cy="646331"/>
              </a:xfrm>
              <a:prstGeom prst="rect">
                <a:avLst/>
              </a:prstGeom>
              <a:blipFill>
                <a:blip r:embed="rId11"/>
                <a:stretch>
                  <a:fillRect t="-5660" b="-14151"/>
                </a:stretch>
              </a:blipFill>
            </p:spPr>
            <p:txBody>
              <a:bodyPr/>
              <a:lstStyle/>
              <a:p>
                <a:r>
                  <a:rPr lang="zh-CN" altLang="en-US">
                    <a:noFill/>
                  </a:rPr>
                  <a:t> </a:t>
                </a:r>
              </a:p>
            </p:txBody>
          </p:sp>
        </mc:Fallback>
      </mc:AlternateContent>
      <p:pic>
        <p:nvPicPr>
          <p:cNvPr id="39" name="图形 38" descr="文档 纯色填充">
            <a:extLst>
              <a:ext uri="{FF2B5EF4-FFF2-40B4-BE49-F238E27FC236}">
                <a16:creationId xmlns:a16="http://schemas.microsoft.com/office/drawing/2014/main" id="{10F0973B-B63D-C084-02F0-26B5F867750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003969" y="760803"/>
            <a:ext cx="914400" cy="914400"/>
          </a:xfrm>
          <a:prstGeom prst="rect">
            <a:avLst/>
          </a:prstGeom>
        </p:spPr>
      </p:pic>
      <mc:AlternateContent xmlns:mc="http://schemas.openxmlformats.org/markup-compatibility/2006" xmlns:a14="http://schemas.microsoft.com/office/drawing/2010/main">
        <mc:Choice Requires="a14">
          <p:sp>
            <p:nvSpPr>
              <p:cNvPr id="40" name="文本框 39">
                <a:extLst>
                  <a:ext uri="{FF2B5EF4-FFF2-40B4-BE49-F238E27FC236}">
                    <a16:creationId xmlns:a16="http://schemas.microsoft.com/office/drawing/2014/main" id="{197B39C7-2323-90DF-E46C-852C62AEB73A}"/>
                  </a:ext>
                </a:extLst>
              </p:cNvPr>
              <p:cNvSpPr txBox="1"/>
              <p:nvPr/>
            </p:nvSpPr>
            <p:spPr>
              <a:xfrm>
                <a:off x="7153386" y="1717419"/>
                <a:ext cx="2615565" cy="646331"/>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查询结果 </a:t>
                </a:r>
                <a14:m>
                  <m:oMath xmlns:m="http://schemas.openxmlformats.org/officeDocument/2006/math">
                    <m:d>
                      <m:dPr>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dPr>
                      <m:e>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𝑜</m:t>
                        </m:r>
                      </m:e>
                    </m:d>
                  </m:oMath>
                </a14:m>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pPr algn="ct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Output</a:t>
                </a:r>
                <a:endPar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40" name="文本框 39">
                <a:extLst>
                  <a:ext uri="{FF2B5EF4-FFF2-40B4-BE49-F238E27FC236}">
                    <a16:creationId xmlns:a16="http://schemas.microsoft.com/office/drawing/2014/main" id="{197B39C7-2323-90DF-E46C-852C62AEB73A}"/>
                  </a:ext>
                </a:extLst>
              </p:cNvPr>
              <p:cNvSpPr txBox="1">
                <a:spLocks noRot="1" noChangeAspect="1" noMove="1" noResize="1" noEditPoints="1" noAdjustHandles="1" noChangeArrowheads="1" noChangeShapeType="1" noTextEdit="1"/>
              </p:cNvSpPr>
              <p:nvPr/>
            </p:nvSpPr>
            <p:spPr>
              <a:xfrm>
                <a:off x="7153386" y="1717419"/>
                <a:ext cx="2615565" cy="646331"/>
              </a:xfrm>
              <a:prstGeom prst="rect">
                <a:avLst/>
              </a:prstGeom>
              <a:blipFill>
                <a:blip r:embed="rId14"/>
                <a:stretch>
                  <a:fillRect t="-5660" b="-14151"/>
                </a:stretch>
              </a:blipFill>
            </p:spPr>
            <p:txBody>
              <a:bodyPr/>
              <a:lstStyle/>
              <a:p>
                <a:r>
                  <a:rPr lang="zh-CN" altLang="en-US">
                    <a:noFill/>
                  </a:rPr>
                  <a:t> </a:t>
                </a:r>
              </a:p>
            </p:txBody>
          </p:sp>
        </mc:Fallback>
      </mc:AlternateContent>
      <p:pic>
        <p:nvPicPr>
          <p:cNvPr id="41" name="图形 40" descr="数据库 纯色填充">
            <a:extLst>
              <a:ext uri="{FF2B5EF4-FFF2-40B4-BE49-F238E27FC236}">
                <a16:creationId xmlns:a16="http://schemas.microsoft.com/office/drawing/2014/main" id="{ECDDE4C5-98E0-D51A-18EB-88CB53A658A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73631" y="2805951"/>
            <a:ext cx="914400" cy="914400"/>
          </a:xfrm>
          <a:prstGeom prst="rect">
            <a:avLst/>
          </a:prstGeom>
        </p:spPr>
      </p:pic>
      <p:cxnSp>
        <p:nvCxnSpPr>
          <p:cNvPr id="42" name="直接箭头连接符 41">
            <a:extLst>
              <a:ext uri="{FF2B5EF4-FFF2-40B4-BE49-F238E27FC236}">
                <a16:creationId xmlns:a16="http://schemas.microsoft.com/office/drawing/2014/main" id="{C6D6528F-D3F6-EDFF-C58A-89DFD6311B4D}"/>
              </a:ext>
            </a:extLst>
          </p:cNvPr>
          <p:cNvCxnSpPr/>
          <p:nvPr/>
        </p:nvCxnSpPr>
        <p:spPr>
          <a:xfrm>
            <a:off x="4471059" y="3263151"/>
            <a:ext cx="8629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3" name="图形 42" descr="放大镜 纯色填充">
            <a:extLst>
              <a:ext uri="{FF2B5EF4-FFF2-40B4-BE49-F238E27FC236}">
                <a16:creationId xmlns:a16="http://schemas.microsoft.com/office/drawing/2014/main" id="{6D09A9D0-E223-2FB5-2A15-1778E10A5D6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38800" y="2805951"/>
            <a:ext cx="914400" cy="914400"/>
          </a:xfrm>
          <a:prstGeom prst="rect">
            <a:avLst/>
          </a:prstGeom>
        </p:spPr>
      </p:pic>
      <p:cxnSp>
        <p:nvCxnSpPr>
          <p:cNvPr id="44" name="直接箭头连接符 43">
            <a:extLst>
              <a:ext uri="{FF2B5EF4-FFF2-40B4-BE49-F238E27FC236}">
                <a16:creationId xmlns:a16="http://schemas.microsoft.com/office/drawing/2014/main" id="{17FA7286-CDA3-ED06-547C-DAB0AC47449C}"/>
              </a:ext>
            </a:extLst>
          </p:cNvPr>
          <p:cNvCxnSpPr/>
          <p:nvPr/>
        </p:nvCxnSpPr>
        <p:spPr>
          <a:xfrm>
            <a:off x="6935189" y="3229504"/>
            <a:ext cx="8629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文本框 44">
                <a:extLst>
                  <a:ext uri="{FF2B5EF4-FFF2-40B4-BE49-F238E27FC236}">
                    <a16:creationId xmlns:a16="http://schemas.microsoft.com/office/drawing/2014/main" id="{1565195C-4B3A-FA2C-D4AE-3E0DEC558EA4}"/>
                  </a:ext>
                </a:extLst>
              </p:cNvPr>
              <p:cNvSpPr txBox="1"/>
              <p:nvPr/>
            </p:nvSpPr>
            <p:spPr>
              <a:xfrm>
                <a:off x="2423048" y="3762567"/>
                <a:ext cx="2615565" cy="369332"/>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相邻数据 </a:t>
                </a:r>
                <a14:m>
                  <m:oMath xmlns:m="http://schemas.openxmlformats.org/officeDocument/2006/math">
                    <m:d>
                      <m:dPr>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dPr>
                      <m:e>
                        <m:sSup>
                          <m:sSupPr>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sSupPr>
                          <m:e>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𝐷</m:t>
                            </m:r>
                          </m:e>
                          <m:sup>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m:t>
                            </m:r>
                          </m:sup>
                        </m:sSup>
                      </m:e>
                    </m:d>
                  </m:oMath>
                </a14:m>
                <a:endPar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45" name="文本框 44">
                <a:extLst>
                  <a:ext uri="{FF2B5EF4-FFF2-40B4-BE49-F238E27FC236}">
                    <a16:creationId xmlns:a16="http://schemas.microsoft.com/office/drawing/2014/main" id="{1565195C-4B3A-FA2C-D4AE-3E0DEC558EA4}"/>
                  </a:ext>
                </a:extLst>
              </p:cNvPr>
              <p:cNvSpPr txBox="1">
                <a:spLocks noRot="1" noChangeAspect="1" noMove="1" noResize="1" noEditPoints="1" noAdjustHandles="1" noChangeArrowheads="1" noChangeShapeType="1" noTextEdit="1"/>
              </p:cNvSpPr>
              <p:nvPr/>
            </p:nvSpPr>
            <p:spPr>
              <a:xfrm>
                <a:off x="2423048" y="3762567"/>
                <a:ext cx="2615565" cy="369332"/>
              </a:xfrm>
              <a:prstGeom prst="rect">
                <a:avLst/>
              </a:prstGeom>
              <a:blipFill>
                <a:blip r:embed="rId15"/>
                <a:stretch>
                  <a:fillRect t="-8197" b="-245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6" name="文本框 45">
                <a:extLst>
                  <a:ext uri="{FF2B5EF4-FFF2-40B4-BE49-F238E27FC236}">
                    <a16:creationId xmlns:a16="http://schemas.microsoft.com/office/drawing/2014/main" id="{5FF78854-D30E-7450-B408-97D1AFE86DCD}"/>
                  </a:ext>
                </a:extLst>
              </p:cNvPr>
              <p:cNvSpPr txBox="1"/>
              <p:nvPr/>
            </p:nvSpPr>
            <p:spPr>
              <a:xfrm>
                <a:off x="4788217" y="3762567"/>
                <a:ext cx="2615565" cy="369332"/>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数据分析 </a:t>
                </a:r>
                <a14:m>
                  <m:oMath xmlns:m="http://schemas.openxmlformats.org/officeDocument/2006/math">
                    <m:d>
                      <m:dPr>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dPr>
                      <m:e>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𝑀</m:t>
                        </m:r>
                      </m:e>
                    </m:d>
                  </m:oMath>
                </a14:m>
                <a:endPar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46" name="文本框 45">
                <a:extLst>
                  <a:ext uri="{FF2B5EF4-FFF2-40B4-BE49-F238E27FC236}">
                    <a16:creationId xmlns:a16="http://schemas.microsoft.com/office/drawing/2014/main" id="{5FF78854-D30E-7450-B408-97D1AFE86DCD}"/>
                  </a:ext>
                </a:extLst>
              </p:cNvPr>
              <p:cNvSpPr txBox="1">
                <a:spLocks noRot="1" noChangeAspect="1" noMove="1" noResize="1" noEditPoints="1" noAdjustHandles="1" noChangeArrowheads="1" noChangeShapeType="1" noTextEdit="1"/>
              </p:cNvSpPr>
              <p:nvPr/>
            </p:nvSpPr>
            <p:spPr>
              <a:xfrm>
                <a:off x="4788217" y="3762567"/>
                <a:ext cx="2615565" cy="369332"/>
              </a:xfrm>
              <a:prstGeom prst="rect">
                <a:avLst/>
              </a:prstGeom>
              <a:blipFill>
                <a:blip r:embed="rId16"/>
                <a:stretch>
                  <a:fillRect t="-8197" b="-24590"/>
                </a:stretch>
              </a:blipFill>
            </p:spPr>
            <p:txBody>
              <a:bodyPr/>
              <a:lstStyle/>
              <a:p>
                <a:r>
                  <a:rPr lang="zh-CN" altLang="en-US">
                    <a:noFill/>
                  </a:rPr>
                  <a:t> </a:t>
                </a:r>
              </a:p>
            </p:txBody>
          </p:sp>
        </mc:Fallback>
      </mc:AlternateContent>
      <p:pic>
        <p:nvPicPr>
          <p:cNvPr id="47" name="图形 46" descr="文档 纯色填充">
            <a:extLst>
              <a:ext uri="{FF2B5EF4-FFF2-40B4-BE49-F238E27FC236}">
                <a16:creationId xmlns:a16="http://schemas.microsoft.com/office/drawing/2014/main" id="{D2A9C5AD-716C-84F0-8E45-F31538C09BD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003969" y="2805951"/>
            <a:ext cx="914400" cy="914400"/>
          </a:xfrm>
          <a:prstGeom prst="rect">
            <a:avLst/>
          </a:prstGeom>
        </p:spPr>
      </p:pic>
      <mc:AlternateContent xmlns:mc="http://schemas.openxmlformats.org/markup-compatibility/2006" xmlns:a14="http://schemas.microsoft.com/office/drawing/2010/main">
        <mc:Choice Requires="a14">
          <p:sp>
            <p:nvSpPr>
              <p:cNvPr id="48" name="文本框 47">
                <a:extLst>
                  <a:ext uri="{FF2B5EF4-FFF2-40B4-BE49-F238E27FC236}">
                    <a16:creationId xmlns:a16="http://schemas.microsoft.com/office/drawing/2014/main" id="{E6B7C32D-64A0-9F77-2BED-DE150AAB55D8}"/>
                  </a:ext>
                </a:extLst>
              </p:cNvPr>
              <p:cNvSpPr txBox="1"/>
              <p:nvPr/>
            </p:nvSpPr>
            <p:spPr>
              <a:xfrm>
                <a:off x="7153386" y="3762567"/>
                <a:ext cx="2615565" cy="369332"/>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查询结果 </a:t>
                </a:r>
                <a14:m>
                  <m:oMath xmlns:m="http://schemas.openxmlformats.org/officeDocument/2006/math">
                    <m:d>
                      <m:dPr>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dPr>
                      <m:e>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𝑜</m:t>
                        </m:r>
                      </m:e>
                    </m:d>
                  </m:oMath>
                </a14:m>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48" name="文本框 47">
                <a:extLst>
                  <a:ext uri="{FF2B5EF4-FFF2-40B4-BE49-F238E27FC236}">
                    <a16:creationId xmlns:a16="http://schemas.microsoft.com/office/drawing/2014/main" id="{E6B7C32D-64A0-9F77-2BED-DE150AAB55D8}"/>
                  </a:ext>
                </a:extLst>
              </p:cNvPr>
              <p:cNvSpPr txBox="1">
                <a:spLocks noRot="1" noChangeAspect="1" noMove="1" noResize="1" noEditPoints="1" noAdjustHandles="1" noChangeArrowheads="1" noChangeShapeType="1" noTextEdit="1"/>
              </p:cNvSpPr>
              <p:nvPr/>
            </p:nvSpPr>
            <p:spPr>
              <a:xfrm>
                <a:off x="7153386" y="3762567"/>
                <a:ext cx="2615565" cy="369332"/>
              </a:xfrm>
              <a:prstGeom prst="rect">
                <a:avLst/>
              </a:prstGeom>
              <a:blipFill>
                <a:blip r:embed="rId17"/>
                <a:stretch>
                  <a:fillRect t="-8197" b="-24590"/>
                </a:stretch>
              </a:blipFill>
            </p:spPr>
            <p:txBody>
              <a:bodyPr/>
              <a:lstStyle/>
              <a:p>
                <a:r>
                  <a:rPr lang="zh-CN" altLang="en-US">
                    <a:noFill/>
                  </a:rPr>
                  <a:t> </a:t>
                </a:r>
              </a:p>
            </p:txBody>
          </p:sp>
        </mc:Fallback>
      </mc:AlternateContent>
      <p:sp>
        <p:nvSpPr>
          <p:cNvPr id="49" name="箭头: 上下 48">
            <a:extLst>
              <a:ext uri="{FF2B5EF4-FFF2-40B4-BE49-F238E27FC236}">
                <a16:creationId xmlns:a16="http://schemas.microsoft.com/office/drawing/2014/main" id="{1E41854B-2187-F93A-5204-612A3DF72BCD}"/>
              </a:ext>
            </a:extLst>
          </p:cNvPr>
          <p:cNvSpPr/>
          <p:nvPr/>
        </p:nvSpPr>
        <p:spPr>
          <a:xfrm>
            <a:off x="3637914" y="2351685"/>
            <a:ext cx="185832" cy="466332"/>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49">
            <a:extLst>
              <a:ext uri="{FF2B5EF4-FFF2-40B4-BE49-F238E27FC236}">
                <a16:creationId xmlns:a16="http://schemas.microsoft.com/office/drawing/2014/main" id="{3B2268DE-0B28-D191-F75A-765B0FC809D6}"/>
              </a:ext>
            </a:extLst>
          </p:cNvPr>
          <p:cNvSpPr txBox="1"/>
          <p:nvPr/>
        </p:nvSpPr>
        <p:spPr>
          <a:xfrm>
            <a:off x="1665382" y="2407022"/>
            <a:ext cx="2065448" cy="369332"/>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增减一个用户</a:t>
            </a:r>
          </a:p>
        </p:txBody>
      </p:sp>
      <p:sp>
        <p:nvSpPr>
          <p:cNvPr id="51" name="箭头: 上下 50">
            <a:extLst>
              <a:ext uri="{FF2B5EF4-FFF2-40B4-BE49-F238E27FC236}">
                <a16:creationId xmlns:a16="http://schemas.microsoft.com/office/drawing/2014/main" id="{B8D150BD-1B86-37C2-ECC0-DB288115CAB1}"/>
              </a:ext>
            </a:extLst>
          </p:cNvPr>
          <p:cNvSpPr/>
          <p:nvPr/>
        </p:nvSpPr>
        <p:spPr>
          <a:xfrm>
            <a:off x="8368252" y="2339619"/>
            <a:ext cx="185832" cy="466332"/>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54" name="文本框 53">
                <a:extLst>
                  <a:ext uri="{FF2B5EF4-FFF2-40B4-BE49-F238E27FC236}">
                    <a16:creationId xmlns:a16="http://schemas.microsoft.com/office/drawing/2014/main" id="{F3DE236E-AEB7-7016-7C51-3228EB445128}"/>
                  </a:ext>
                </a:extLst>
              </p:cNvPr>
              <p:cNvSpPr txBox="1"/>
              <p:nvPr/>
            </p:nvSpPr>
            <p:spPr>
              <a:xfrm>
                <a:off x="8485830" y="2407022"/>
                <a:ext cx="2065448" cy="369332"/>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不可分区分 </a:t>
                </a:r>
                <a14:m>
                  <m:oMath xmlns:m="http://schemas.openxmlformats.org/officeDocument/2006/math">
                    <m:d>
                      <m:dPr>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dPr>
                      <m:e>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𝜀</m:t>
                        </m:r>
                      </m:e>
                    </m:d>
                  </m:oMath>
                </a14:m>
                <a:endPar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54" name="文本框 53">
                <a:extLst>
                  <a:ext uri="{FF2B5EF4-FFF2-40B4-BE49-F238E27FC236}">
                    <a16:creationId xmlns:a16="http://schemas.microsoft.com/office/drawing/2014/main" id="{F3DE236E-AEB7-7016-7C51-3228EB445128}"/>
                  </a:ext>
                </a:extLst>
              </p:cNvPr>
              <p:cNvSpPr txBox="1">
                <a:spLocks noRot="1" noChangeAspect="1" noMove="1" noResize="1" noEditPoints="1" noAdjustHandles="1" noChangeArrowheads="1" noChangeShapeType="1" noTextEdit="1"/>
              </p:cNvSpPr>
              <p:nvPr/>
            </p:nvSpPr>
            <p:spPr>
              <a:xfrm>
                <a:off x="8485830" y="2407022"/>
                <a:ext cx="2065448" cy="369332"/>
              </a:xfrm>
              <a:prstGeom prst="rect">
                <a:avLst/>
              </a:prstGeom>
              <a:blipFill>
                <a:blip r:embed="rId18"/>
                <a:stretch>
                  <a:fillRect t="-10000" b="-26667"/>
                </a:stretch>
              </a:blipFill>
            </p:spPr>
            <p:txBody>
              <a:bodyPr/>
              <a:lstStyle/>
              <a:p>
                <a:r>
                  <a:rPr lang="zh-CN" altLang="en-US">
                    <a:noFill/>
                  </a:rPr>
                  <a:t> </a:t>
                </a:r>
              </a:p>
            </p:txBody>
          </p:sp>
        </mc:Fallback>
      </mc:AlternateContent>
      <p:sp>
        <p:nvSpPr>
          <p:cNvPr id="62" name="文本框 61">
            <a:extLst>
              <a:ext uri="{FF2B5EF4-FFF2-40B4-BE49-F238E27FC236}">
                <a16:creationId xmlns:a16="http://schemas.microsoft.com/office/drawing/2014/main" id="{CB0CE305-70B9-F2C6-3D85-D5642B9216CE}"/>
              </a:ext>
            </a:extLst>
          </p:cNvPr>
          <p:cNvSpPr txBox="1"/>
          <p:nvPr/>
        </p:nvSpPr>
        <p:spPr>
          <a:xfrm>
            <a:off x="11142088" y="5781047"/>
            <a:ext cx="413377" cy="230832"/>
          </a:xfrm>
          <a:prstGeom prst="rect">
            <a:avLst/>
          </a:prstGeom>
          <a:noFill/>
        </p:spPr>
        <p:txBody>
          <a:bodyPr wrap="square" rtlCol="0">
            <a:spAutoFit/>
          </a:bodyPr>
          <a:lstStyle/>
          <a:p>
            <a:pPr algn="ctr"/>
            <a:r>
              <a:rPr lang="en-US" altLang="zh-CN"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5</a:t>
            </a:r>
            <a:endParaRPr lang="zh-CN" altLang="en-US"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p:spTree>
    <p:extLst>
      <p:ext uri="{BB962C8B-B14F-4D97-AF65-F5344CB8AC3E}">
        <p14:creationId xmlns:p14="http://schemas.microsoft.com/office/powerpoint/2010/main" val="2594578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微信图片_20251111140201_38_40"/>
          <p:cNvPicPr>
            <a:picLocks noChangeAspect="1"/>
          </p:cNvPicPr>
          <p:nvPr/>
        </p:nvPicPr>
        <p:blipFill>
          <a:blip r:embed="rId3"/>
          <a:srcRect t="2513" b="86114"/>
          <a:stretch>
            <a:fillRect/>
          </a:stretch>
        </p:blipFill>
        <p:spPr>
          <a:xfrm>
            <a:off x="-26670" y="6076315"/>
            <a:ext cx="12218670" cy="781685"/>
          </a:xfrm>
          <a:prstGeom prst="rect">
            <a:avLst/>
          </a:prstGeom>
        </p:spPr>
      </p:pic>
      <p:sp>
        <p:nvSpPr>
          <p:cNvPr id="17" name="文本框 16"/>
          <p:cNvSpPr txBox="1"/>
          <p:nvPr/>
        </p:nvSpPr>
        <p:spPr>
          <a:xfrm>
            <a:off x="278130" y="254000"/>
            <a:ext cx="4918710" cy="400110"/>
          </a:xfrm>
          <a:prstGeom prst="rect">
            <a:avLst/>
          </a:prstGeom>
          <a:noFill/>
        </p:spPr>
        <p:txBody>
          <a:bodyPr wrap="square" rtlCol="0">
            <a:spAutoFit/>
          </a:bodyPr>
          <a:lstStyle/>
          <a:p>
            <a:pPr algn="ctr"/>
            <a:r>
              <a:rPr lang="zh-CN" altLang="en-US" sz="20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差分隐私 </a:t>
            </a:r>
            <a:r>
              <a:rPr lang="en-US" altLang="zh-CN" sz="20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(Differential Privacy, DP)</a:t>
            </a:r>
            <a:endParaRPr lang="zh-CN" altLang="en-US" sz="20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p:sp>
        <p:nvSpPr>
          <p:cNvPr id="19" name="任意多边形: 形状 52"/>
          <p:cNvSpPr/>
          <p:nvPr/>
        </p:nvSpPr>
        <p:spPr>
          <a:xfrm>
            <a:off x="15333980" y="10941685"/>
            <a:ext cx="12192000" cy="1"/>
          </a:xfrm>
          <a:custGeom>
            <a:avLst/>
            <a:gdLst>
              <a:gd name="connsiteX0" fmla="*/ 6096000 w 12192000"/>
              <a:gd name="connsiteY0" fmla="*/ 0 h 2391727"/>
              <a:gd name="connsiteX1" fmla="*/ 11969601 w 12192000"/>
              <a:gd name="connsiteY1" fmla="*/ 1254237 h 2391727"/>
              <a:gd name="connsiteX2" fmla="*/ 12192000 w 12192000"/>
              <a:gd name="connsiteY2" fmla="*/ 1378107 h 2391727"/>
              <a:gd name="connsiteX3" fmla="*/ 12192000 w 12192000"/>
              <a:gd name="connsiteY3" fmla="*/ 2391727 h 2391727"/>
              <a:gd name="connsiteX4" fmla="*/ 0 w 12192000"/>
              <a:gd name="connsiteY4" fmla="*/ 2391727 h 2391727"/>
              <a:gd name="connsiteX5" fmla="*/ 0 w 12192000"/>
              <a:gd name="connsiteY5" fmla="*/ 1378106 h 2391727"/>
              <a:gd name="connsiteX6" fmla="*/ 222399 w 12192000"/>
              <a:gd name="connsiteY6" fmla="*/ 1254237 h 2391727"/>
              <a:gd name="connsiteX7" fmla="*/ 6096000 w 12192000"/>
              <a:gd name="connsiteY7" fmla="*/ 0 h 239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00">
                <a:moveTo>
                  <a:pt x="0" y="0"/>
                </a:moveTo>
                <a:lnTo>
                  <a:pt x="19200" y="0"/>
                </a:lnTo>
                <a:lnTo>
                  <a:pt x="19200" y="0"/>
                </a:lnTo>
                <a:lnTo>
                  <a:pt x="0" y="0"/>
                </a:lnTo>
                <a:lnTo>
                  <a:pt x="0" y="0"/>
                </a:lnTo>
                <a:close/>
              </a:path>
            </a:pathLst>
          </a:custGeom>
          <a:solidFill>
            <a:srgbClr val="E2EFF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88" name="直接连接符 87"/>
          <p:cNvCxnSpPr/>
          <p:nvPr/>
        </p:nvCxnSpPr>
        <p:spPr>
          <a:xfrm>
            <a:off x="379095" y="635027"/>
            <a:ext cx="11578590" cy="10160"/>
          </a:xfrm>
          <a:prstGeom prst="line">
            <a:avLst/>
          </a:prstGeom>
          <a:ln w="15875">
            <a:solidFill>
              <a:srgbClr val="002D6D"/>
            </a:solidFill>
          </a:ln>
        </p:spPr>
        <p:style>
          <a:lnRef idx="2">
            <a:schemeClr val="accent1"/>
          </a:lnRef>
          <a:fillRef idx="0">
            <a:schemeClr val="accent1"/>
          </a:fillRef>
          <a:effectRef idx="1">
            <a:schemeClr val="accent1"/>
          </a:effectRef>
          <a:fontRef idx="minor">
            <a:schemeClr val="tx1"/>
          </a:fontRef>
        </p:style>
      </p:cxnSp>
      <p:pic>
        <p:nvPicPr>
          <p:cNvPr id="3" name="图片 2" descr="微信图片_20251111140200_35_40">
            <a:extLst>
              <a:ext uri="{FF2B5EF4-FFF2-40B4-BE49-F238E27FC236}">
                <a16:creationId xmlns:a16="http://schemas.microsoft.com/office/drawing/2014/main" id="{51C133AC-0496-99CB-2324-D2C1F5305D63}"/>
              </a:ext>
            </a:extLst>
          </p:cNvPr>
          <p:cNvPicPr>
            <a:picLocks noChangeAspect="1"/>
          </p:cNvPicPr>
          <p:nvPr/>
        </p:nvPicPr>
        <p:blipFill>
          <a:blip r:embed="rId4"/>
          <a:stretch>
            <a:fillRect/>
          </a:stretch>
        </p:blipFill>
        <p:spPr>
          <a:xfrm>
            <a:off x="9223375" y="6285865"/>
            <a:ext cx="2393950" cy="400050"/>
          </a:xfrm>
          <a:prstGeom prst="rect">
            <a:avLst/>
          </a:prstGeom>
        </p:spPr>
      </p:pic>
      <p:pic>
        <p:nvPicPr>
          <p:cNvPr id="4" name="图片 3" descr="徽标&#10;&#10;AI 生成的内容可能不正确。">
            <a:extLst>
              <a:ext uri="{FF2B5EF4-FFF2-40B4-BE49-F238E27FC236}">
                <a16:creationId xmlns:a16="http://schemas.microsoft.com/office/drawing/2014/main" id="{9A22508D-EEAA-46D8-A98F-FEA4012867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4675" y="6285865"/>
            <a:ext cx="2841634" cy="396750"/>
          </a:xfrm>
          <a:prstGeom prst="rect">
            <a:avLst/>
          </a:prstGeom>
        </p:spPr>
      </p:pic>
      <p:pic>
        <p:nvPicPr>
          <p:cNvPr id="33" name="图形 32" descr="数据库 纯色填充">
            <a:extLst>
              <a:ext uri="{FF2B5EF4-FFF2-40B4-BE49-F238E27FC236}">
                <a16:creationId xmlns:a16="http://schemas.microsoft.com/office/drawing/2014/main" id="{3DCD8E05-0BBE-12D4-2DC6-81A3283D129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73631" y="760803"/>
            <a:ext cx="914400" cy="914400"/>
          </a:xfrm>
          <a:prstGeom prst="rect">
            <a:avLst/>
          </a:prstGeom>
        </p:spPr>
      </p:pic>
      <p:cxnSp>
        <p:nvCxnSpPr>
          <p:cNvPr id="34" name="直接箭头连接符 33">
            <a:extLst>
              <a:ext uri="{FF2B5EF4-FFF2-40B4-BE49-F238E27FC236}">
                <a16:creationId xmlns:a16="http://schemas.microsoft.com/office/drawing/2014/main" id="{9B1B5E98-DA8B-E222-072E-760F5FE886F9}"/>
              </a:ext>
            </a:extLst>
          </p:cNvPr>
          <p:cNvCxnSpPr/>
          <p:nvPr/>
        </p:nvCxnSpPr>
        <p:spPr>
          <a:xfrm>
            <a:off x="4471059" y="1218003"/>
            <a:ext cx="8629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5" name="图形 34" descr="放大镜 纯色填充">
            <a:extLst>
              <a:ext uri="{FF2B5EF4-FFF2-40B4-BE49-F238E27FC236}">
                <a16:creationId xmlns:a16="http://schemas.microsoft.com/office/drawing/2014/main" id="{8BE3D524-4F49-DA2F-3B50-3B344F2AF3C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38800" y="760803"/>
            <a:ext cx="914400" cy="914400"/>
          </a:xfrm>
          <a:prstGeom prst="rect">
            <a:avLst/>
          </a:prstGeom>
        </p:spPr>
      </p:pic>
      <p:cxnSp>
        <p:nvCxnSpPr>
          <p:cNvPr id="36" name="直接箭头连接符 35">
            <a:extLst>
              <a:ext uri="{FF2B5EF4-FFF2-40B4-BE49-F238E27FC236}">
                <a16:creationId xmlns:a16="http://schemas.microsoft.com/office/drawing/2014/main" id="{6C3D6CBD-1FFF-A4E5-3324-D1F146815D44}"/>
              </a:ext>
            </a:extLst>
          </p:cNvPr>
          <p:cNvCxnSpPr/>
          <p:nvPr/>
        </p:nvCxnSpPr>
        <p:spPr>
          <a:xfrm>
            <a:off x="6935189" y="1184356"/>
            <a:ext cx="8629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文本框 36">
                <a:extLst>
                  <a:ext uri="{FF2B5EF4-FFF2-40B4-BE49-F238E27FC236}">
                    <a16:creationId xmlns:a16="http://schemas.microsoft.com/office/drawing/2014/main" id="{3A30D7B1-F623-E597-222F-E4B2A7E72A13}"/>
                  </a:ext>
                </a:extLst>
              </p:cNvPr>
              <p:cNvSpPr txBox="1"/>
              <p:nvPr/>
            </p:nvSpPr>
            <p:spPr>
              <a:xfrm>
                <a:off x="2423048" y="1717419"/>
                <a:ext cx="2615565" cy="646331"/>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用户数据 </a:t>
                </a:r>
                <a14:m>
                  <m:oMath xmlns:m="http://schemas.openxmlformats.org/officeDocument/2006/math">
                    <m:d>
                      <m:dPr>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dPr>
                      <m:e>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𝐷</m:t>
                        </m:r>
                      </m:e>
                    </m:d>
                  </m:oMath>
                </a14:m>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pPr algn="ct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Dataset</a:t>
                </a:r>
                <a:endPar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37" name="文本框 36">
                <a:extLst>
                  <a:ext uri="{FF2B5EF4-FFF2-40B4-BE49-F238E27FC236}">
                    <a16:creationId xmlns:a16="http://schemas.microsoft.com/office/drawing/2014/main" id="{3A30D7B1-F623-E597-222F-E4B2A7E72A13}"/>
                  </a:ext>
                </a:extLst>
              </p:cNvPr>
              <p:cNvSpPr txBox="1">
                <a:spLocks noRot="1" noChangeAspect="1" noMove="1" noResize="1" noEditPoints="1" noAdjustHandles="1" noChangeArrowheads="1" noChangeShapeType="1" noTextEdit="1"/>
              </p:cNvSpPr>
              <p:nvPr/>
            </p:nvSpPr>
            <p:spPr>
              <a:xfrm>
                <a:off x="2423048" y="1717419"/>
                <a:ext cx="2615565" cy="646331"/>
              </a:xfrm>
              <a:prstGeom prst="rect">
                <a:avLst/>
              </a:prstGeom>
              <a:blipFill>
                <a:blip r:embed="rId10"/>
                <a:stretch>
                  <a:fillRect t="-5660" b="-1415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8" name="文本框 37">
                <a:extLst>
                  <a:ext uri="{FF2B5EF4-FFF2-40B4-BE49-F238E27FC236}">
                    <a16:creationId xmlns:a16="http://schemas.microsoft.com/office/drawing/2014/main" id="{159C598D-470E-B308-9BDE-F1698AA44BCA}"/>
                  </a:ext>
                </a:extLst>
              </p:cNvPr>
              <p:cNvSpPr txBox="1"/>
              <p:nvPr/>
            </p:nvSpPr>
            <p:spPr>
              <a:xfrm>
                <a:off x="4788217" y="1717419"/>
                <a:ext cx="2615565" cy="646331"/>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数据分析 </a:t>
                </a:r>
                <a14:m>
                  <m:oMath xmlns:m="http://schemas.openxmlformats.org/officeDocument/2006/math">
                    <m:d>
                      <m:dPr>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dPr>
                      <m:e>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𝑀</m:t>
                        </m:r>
                      </m:e>
                    </m:d>
                  </m:oMath>
                </a14:m>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pPr algn="ct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Mechanism</a:t>
                </a:r>
                <a:endPar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38" name="文本框 37">
                <a:extLst>
                  <a:ext uri="{FF2B5EF4-FFF2-40B4-BE49-F238E27FC236}">
                    <a16:creationId xmlns:a16="http://schemas.microsoft.com/office/drawing/2014/main" id="{159C598D-470E-B308-9BDE-F1698AA44BCA}"/>
                  </a:ext>
                </a:extLst>
              </p:cNvPr>
              <p:cNvSpPr txBox="1">
                <a:spLocks noRot="1" noChangeAspect="1" noMove="1" noResize="1" noEditPoints="1" noAdjustHandles="1" noChangeArrowheads="1" noChangeShapeType="1" noTextEdit="1"/>
              </p:cNvSpPr>
              <p:nvPr/>
            </p:nvSpPr>
            <p:spPr>
              <a:xfrm>
                <a:off x="4788217" y="1717419"/>
                <a:ext cx="2615565" cy="646331"/>
              </a:xfrm>
              <a:prstGeom prst="rect">
                <a:avLst/>
              </a:prstGeom>
              <a:blipFill>
                <a:blip r:embed="rId11"/>
                <a:stretch>
                  <a:fillRect t="-5660" b="-14151"/>
                </a:stretch>
              </a:blipFill>
            </p:spPr>
            <p:txBody>
              <a:bodyPr/>
              <a:lstStyle/>
              <a:p>
                <a:r>
                  <a:rPr lang="zh-CN" altLang="en-US">
                    <a:noFill/>
                  </a:rPr>
                  <a:t> </a:t>
                </a:r>
              </a:p>
            </p:txBody>
          </p:sp>
        </mc:Fallback>
      </mc:AlternateContent>
      <p:pic>
        <p:nvPicPr>
          <p:cNvPr id="39" name="图形 38" descr="文档 纯色填充">
            <a:extLst>
              <a:ext uri="{FF2B5EF4-FFF2-40B4-BE49-F238E27FC236}">
                <a16:creationId xmlns:a16="http://schemas.microsoft.com/office/drawing/2014/main" id="{10F0973B-B63D-C084-02F0-26B5F867750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003969" y="760803"/>
            <a:ext cx="914400" cy="914400"/>
          </a:xfrm>
          <a:prstGeom prst="rect">
            <a:avLst/>
          </a:prstGeom>
        </p:spPr>
      </p:pic>
      <mc:AlternateContent xmlns:mc="http://schemas.openxmlformats.org/markup-compatibility/2006" xmlns:a14="http://schemas.microsoft.com/office/drawing/2010/main">
        <mc:Choice Requires="a14">
          <p:sp>
            <p:nvSpPr>
              <p:cNvPr id="40" name="文本框 39">
                <a:extLst>
                  <a:ext uri="{FF2B5EF4-FFF2-40B4-BE49-F238E27FC236}">
                    <a16:creationId xmlns:a16="http://schemas.microsoft.com/office/drawing/2014/main" id="{197B39C7-2323-90DF-E46C-852C62AEB73A}"/>
                  </a:ext>
                </a:extLst>
              </p:cNvPr>
              <p:cNvSpPr txBox="1"/>
              <p:nvPr/>
            </p:nvSpPr>
            <p:spPr>
              <a:xfrm>
                <a:off x="7153386" y="1717419"/>
                <a:ext cx="2615565" cy="646331"/>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查询结果 </a:t>
                </a:r>
                <a14:m>
                  <m:oMath xmlns:m="http://schemas.openxmlformats.org/officeDocument/2006/math">
                    <m:d>
                      <m:dPr>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dPr>
                      <m:e>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𝑜</m:t>
                        </m:r>
                      </m:e>
                    </m:d>
                  </m:oMath>
                </a14:m>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pPr algn="ct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Output</a:t>
                </a:r>
                <a:endPar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40" name="文本框 39">
                <a:extLst>
                  <a:ext uri="{FF2B5EF4-FFF2-40B4-BE49-F238E27FC236}">
                    <a16:creationId xmlns:a16="http://schemas.microsoft.com/office/drawing/2014/main" id="{197B39C7-2323-90DF-E46C-852C62AEB73A}"/>
                  </a:ext>
                </a:extLst>
              </p:cNvPr>
              <p:cNvSpPr txBox="1">
                <a:spLocks noRot="1" noChangeAspect="1" noMove="1" noResize="1" noEditPoints="1" noAdjustHandles="1" noChangeArrowheads="1" noChangeShapeType="1" noTextEdit="1"/>
              </p:cNvSpPr>
              <p:nvPr/>
            </p:nvSpPr>
            <p:spPr>
              <a:xfrm>
                <a:off x="7153386" y="1717419"/>
                <a:ext cx="2615565" cy="646331"/>
              </a:xfrm>
              <a:prstGeom prst="rect">
                <a:avLst/>
              </a:prstGeom>
              <a:blipFill>
                <a:blip r:embed="rId14"/>
                <a:stretch>
                  <a:fillRect t="-5660" b="-14151"/>
                </a:stretch>
              </a:blipFill>
            </p:spPr>
            <p:txBody>
              <a:bodyPr/>
              <a:lstStyle/>
              <a:p>
                <a:r>
                  <a:rPr lang="zh-CN" altLang="en-US">
                    <a:noFill/>
                  </a:rPr>
                  <a:t> </a:t>
                </a:r>
              </a:p>
            </p:txBody>
          </p:sp>
        </mc:Fallback>
      </mc:AlternateContent>
      <p:pic>
        <p:nvPicPr>
          <p:cNvPr id="41" name="图形 40" descr="数据库 纯色填充">
            <a:extLst>
              <a:ext uri="{FF2B5EF4-FFF2-40B4-BE49-F238E27FC236}">
                <a16:creationId xmlns:a16="http://schemas.microsoft.com/office/drawing/2014/main" id="{ECDDE4C5-98E0-D51A-18EB-88CB53A658A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73631" y="2805951"/>
            <a:ext cx="914400" cy="914400"/>
          </a:xfrm>
          <a:prstGeom prst="rect">
            <a:avLst/>
          </a:prstGeom>
        </p:spPr>
      </p:pic>
      <p:cxnSp>
        <p:nvCxnSpPr>
          <p:cNvPr id="42" name="直接箭头连接符 41">
            <a:extLst>
              <a:ext uri="{FF2B5EF4-FFF2-40B4-BE49-F238E27FC236}">
                <a16:creationId xmlns:a16="http://schemas.microsoft.com/office/drawing/2014/main" id="{C6D6528F-D3F6-EDFF-C58A-89DFD6311B4D}"/>
              </a:ext>
            </a:extLst>
          </p:cNvPr>
          <p:cNvCxnSpPr/>
          <p:nvPr/>
        </p:nvCxnSpPr>
        <p:spPr>
          <a:xfrm>
            <a:off x="4471059" y="3263151"/>
            <a:ext cx="8629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3" name="图形 42" descr="放大镜 纯色填充">
            <a:extLst>
              <a:ext uri="{FF2B5EF4-FFF2-40B4-BE49-F238E27FC236}">
                <a16:creationId xmlns:a16="http://schemas.microsoft.com/office/drawing/2014/main" id="{6D09A9D0-E223-2FB5-2A15-1778E10A5D6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38800" y="2805951"/>
            <a:ext cx="914400" cy="914400"/>
          </a:xfrm>
          <a:prstGeom prst="rect">
            <a:avLst/>
          </a:prstGeom>
        </p:spPr>
      </p:pic>
      <p:cxnSp>
        <p:nvCxnSpPr>
          <p:cNvPr id="44" name="直接箭头连接符 43">
            <a:extLst>
              <a:ext uri="{FF2B5EF4-FFF2-40B4-BE49-F238E27FC236}">
                <a16:creationId xmlns:a16="http://schemas.microsoft.com/office/drawing/2014/main" id="{17FA7286-CDA3-ED06-547C-DAB0AC47449C}"/>
              </a:ext>
            </a:extLst>
          </p:cNvPr>
          <p:cNvCxnSpPr/>
          <p:nvPr/>
        </p:nvCxnSpPr>
        <p:spPr>
          <a:xfrm>
            <a:off x="6935189" y="3229504"/>
            <a:ext cx="8629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文本框 44">
                <a:extLst>
                  <a:ext uri="{FF2B5EF4-FFF2-40B4-BE49-F238E27FC236}">
                    <a16:creationId xmlns:a16="http://schemas.microsoft.com/office/drawing/2014/main" id="{1565195C-4B3A-FA2C-D4AE-3E0DEC558EA4}"/>
                  </a:ext>
                </a:extLst>
              </p:cNvPr>
              <p:cNvSpPr txBox="1"/>
              <p:nvPr/>
            </p:nvSpPr>
            <p:spPr>
              <a:xfrm>
                <a:off x="2423048" y="3762567"/>
                <a:ext cx="2615565" cy="369332"/>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相邻数据 </a:t>
                </a:r>
                <a14:m>
                  <m:oMath xmlns:m="http://schemas.openxmlformats.org/officeDocument/2006/math">
                    <m:d>
                      <m:dPr>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dPr>
                      <m:e>
                        <m:sSup>
                          <m:sSupPr>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sSupPr>
                          <m:e>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𝐷</m:t>
                            </m:r>
                          </m:e>
                          <m:sup>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m:t>
                            </m:r>
                          </m:sup>
                        </m:sSup>
                      </m:e>
                    </m:d>
                  </m:oMath>
                </a14:m>
                <a:endPar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45" name="文本框 44">
                <a:extLst>
                  <a:ext uri="{FF2B5EF4-FFF2-40B4-BE49-F238E27FC236}">
                    <a16:creationId xmlns:a16="http://schemas.microsoft.com/office/drawing/2014/main" id="{1565195C-4B3A-FA2C-D4AE-3E0DEC558EA4}"/>
                  </a:ext>
                </a:extLst>
              </p:cNvPr>
              <p:cNvSpPr txBox="1">
                <a:spLocks noRot="1" noChangeAspect="1" noMove="1" noResize="1" noEditPoints="1" noAdjustHandles="1" noChangeArrowheads="1" noChangeShapeType="1" noTextEdit="1"/>
              </p:cNvSpPr>
              <p:nvPr/>
            </p:nvSpPr>
            <p:spPr>
              <a:xfrm>
                <a:off x="2423048" y="3762567"/>
                <a:ext cx="2615565" cy="369332"/>
              </a:xfrm>
              <a:prstGeom prst="rect">
                <a:avLst/>
              </a:prstGeom>
              <a:blipFill>
                <a:blip r:embed="rId15"/>
                <a:stretch>
                  <a:fillRect t="-8197" b="-245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6" name="文本框 45">
                <a:extLst>
                  <a:ext uri="{FF2B5EF4-FFF2-40B4-BE49-F238E27FC236}">
                    <a16:creationId xmlns:a16="http://schemas.microsoft.com/office/drawing/2014/main" id="{5FF78854-D30E-7450-B408-97D1AFE86DCD}"/>
                  </a:ext>
                </a:extLst>
              </p:cNvPr>
              <p:cNvSpPr txBox="1"/>
              <p:nvPr/>
            </p:nvSpPr>
            <p:spPr>
              <a:xfrm>
                <a:off x="4788217" y="3762567"/>
                <a:ext cx="2615565" cy="369332"/>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数据分析 </a:t>
                </a:r>
                <a14:m>
                  <m:oMath xmlns:m="http://schemas.openxmlformats.org/officeDocument/2006/math">
                    <m:d>
                      <m:dPr>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dPr>
                      <m:e>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𝑀</m:t>
                        </m:r>
                      </m:e>
                    </m:d>
                  </m:oMath>
                </a14:m>
                <a:endPar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46" name="文本框 45">
                <a:extLst>
                  <a:ext uri="{FF2B5EF4-FFF2-40B4-BE49-F238E27FC236}">
                    <a16:creationId xmlns:a16="http://schemas.microsoft.com/office/drawing/2014/main" id="{5FF78854-D30E-7450-B408-97D1AFE86DCD}"/>
                  </a:ext>
                </a:extLst>
              </p:cNvPr>
              <p:cNvSpPr txBox="1">
                <a:spLocks noRot="1" noChangeAspect="1" noMove="1" noResize="1" noEditPoints="1" noAdjustHandles="1" noChangeArrowheads="1" noChangeShapeType="1" noTextEdit="1"/>
              </p:cNvSpPr>
              <p:nvPr/>
            </p:nvSpPr>
            <p:spPr>
              <a:xfrm>
                <a:off x="4788217" y="3762567"/>
                <a:ext cx="2615565" cy="369332"/>
              </a:xfrm>
              <a:prstGeom prst="rect">
                <a:avLst/>
              </a:prstGeom>
              <a:blipFill>
                <a:blip r:embed="rId16"/>
                <a:stretch>
                  <a:fillRect t="-8197" b="-24590"/>
                </a:stretch>
              </a:blipFill>
            </p:spPr>
            <p:txBody>
              <a:bodyPr/>
              <a:lstStyle/>
              <a:p>
                <a:r>
                  <a:rPr lang="zh-CN" altLang="en-US">
                    <a:noFill/>
                  </a:rPr>
                  <a:t> </a:t>
                </a:r>
              </a:p>
            </p:txBody>
          </p:sp>
        </mc:Fallback>
      </mc:AlternateContent>
      <p:pic>
        <p:nvPicPr>
          <p:cNvPr id="47" name="图形 46" descr="文档 纯色填充">
            <a:extLst>
              <a:ext uri="{FF2B5EF4-FFF2-40B4-BE49-F238E27FC236}">
                <a16:creationId xmlns:a16="http://schemas.microsoft.com/office/drawing/2014/main" id="{D2A9C5AD-716C-84F0-8E45-F31538C09BD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003969" y="2805951"/>
            <a:ext cx="914400" cy="914400"/>
          </a:xfrm>
          <a:prstGeom prst="rect">
            <a:avLst/>
          </a:prstGeom>
        </p:spPr>
      </p:pic>
      <mc:AlternateContent xmlns:mc="http://schemas.openxmlformats.org/markup-compatibility/2006" xmlns:a14="http://schemas.microsoft.com/office/drawing/2010/main">
        <mc:Choice Requires="a14">
          <p:sp>
            <p:nvSpPr>
              <p:cNvPr id="48" name="文本框 47">
                <a:extLst>
                  <a:ext uri="{FF2B5EF4-FFF2-40B4-BE49-F238E27FC236}">
                    <a16:creationId xmlns:a16="http://schemas.microsoft.com/office/drawing/2014/main" id="{E6B7C32D-64A0-9F77-2BED-DE150AAB55D8}"/>
                  </a:ext>
                </a:extLst>
              </p:cNvPr>
              <p:cNvSpPr txBox="1"/>
              <p:nvPr/>
            </p:nvSpPr>
            <p:spPr>
              <a:xfrm>
                <a:off x="7153386" y="3762567"/>
                <a:ext cx="2615565" cy="369332"/>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查询结果 </a:t>
                </a:r>
                <a14:m>
                  <m:oMath xmlns:m="http://schemas.openxmlformats.org/officeDocument/2006/math">
                    <m:d>
                      <m:dPr>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dPr>
                      <m:e>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𝑜</m:t>
                        </m:r>
                      </m:e>
                    </m:d>
                  </m:oMath>
                </a14:m>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48" name="文本框 47">
                <a:extLst>
                  <a:ext uri="{FF2B5EF4-FFF2-40B4-BE49-F238E27FC236}">
                    <a16:creationId xmlns:a16="http://schemas.microsoft.com/office/drawing/2014/main" id="{E6B7C32D-64A0-9F77-2BED-DE150AAB55D8}"/>
                  </a:ext>
                </a:extLst>
              </p:cNvPr>
              <p:cNvSpPr txBox="1">
                <a:spLocks noRot="1" noChangeAspect="1" noMove="1" noResize="1" noEditPoints="1" noAdjustHandles="1" noChangeArrowheads="1" noChangeShapeType="1" noTextEdit="1"/>
              </p:cNvSpPr>
              <p:nvPr/>
            </p:nvSpPr>
            <p:spPr>
              <a:xfrm>
                <a:off x="7153386" y="3762567"/>
                <a:ext cx="2615565" cy="369332"/>
              </a:xfrm>
              <a:prstGeom prst="rect">
                <a:avLst/>
              </a:prstGeom>
              <a:blipFill>
                <a:blip r:embed="rId17"/>
                <a:stretch>
                  <a:fillRect t="-8197" b="-24590"/>
                </a:stretch>
              </a:blipFill>
            </p:spPr>
            <p:txBody>
              <a:bodyPr/>
              <a:lstStyle/>
              <a:p>
                <a:r>
                  <a:rPr lang="zh-CN" altLang="en-US">
                    <a:noFill/>
                  </a:rPr>
                  <a:t> </a:t>
                </a:r>
              </a:p>
            </p:txBody>
          </p:sp>
        </mc:Fallback>
      </mc:AlternateContent>
      <p:sp>
        <p:nvSpPr>
          <p:cNvPr id="49" name="箭头: 上下 48">
            <a:extLst>
              <a:ext uri="{FF2B5EF4-FFF2-40B4-BE49-F238E27FC236}">
                <a16:creationId xmlns:a16="http://schemas.microsoft.com/office/drawing/2014/main" id="{1E41854B-2187-F93A-5204-612A3DF72BCD}"/>
              </a:ext>
            </a:extLst>
          </p:cNvPr>
          <p:cNvSpPr/>
          <p:nvPr/>
        </p:nvSpPr>
        <p:spPr>
          <a:xfrm>
            <a:off x="3637914" y="2351685"/>
            <a:ext cx="185832" cy="466332"/>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49">
            <a:extLst>
              <a:ext uri="{FF2B5EF4-FFF2-40B4-BE49-F238E27FC236}">
                <a16:creationId xmlns:a16="http://schemas.microsoft.com/office/drawing/2014/main" id="{3B2268DE-0B28-D191-F75A-765B0FC809D6}"/>
              </a:ext>
            </a:extLst>
          </p:cNvPr>
          <p:cNvSpPr txBox="1"/>
          <p:nvPr/>
        </p:nvSpPr>
        <p:spPr>
          <a:xfrm>
            <a:off x="1665382" y="2407022"/>
            <a:ext cx="2065448" cy="369332"/>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增减一个用户</a:t>
            </a:r>
          </a:p>
        </p:txBody>
      </p:sp>
      <p:sp>
        <p:nvSpPr>
          <p:cNvPr id="51" name="箭头: 上下 50">
            <a:extLst>
              <a:ext uri="{FF2B5EF4-FFF2-40B4-BE49-F238E27FC236}">
                <a16:creationId xmlns:a16="http://schemas.microsoft.com/office/drawing/2014/main" id="{B8D150BD-1B86-37C2-ECC0-DB288115CAB1}"/>
              </a:ext>
            </a:extLst>
          </p:cNvPr>
          <p:cNvSpPr/>
          <p:nvPr/>
        </p:nvSpPr>
        <p:spPr>
          <a:xfrm>
            <a:off x="8368252" y="2339619"/>
            <a:ext cx="185832" cy="466332"/>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54" name="文本框 53">
                <a:extLst>
                  <a:ext uri="{FF2B5EF4-FFF2-40B4-BE49-F238E27FC236}">
                    <a16:creationId xmlns:a16="http://schemas.microsoft.com/office/drawing/2014/main" id="{F3DE236E-AEB7-7016-7C51-3228EB445128}"/>
                  </a:ext>
                </a:extLst>
              </p:cNvPr>
              <p:cNvSpPr txBox="1"/>
              <p:nvPr/>
            </p:nvSpPr>
            <p:spPr>
              <a:xfrm>
                <a:off x="8485830" y="2407022"/>
                <a:ext cx="2065448" cy="369332"/>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不可分区分 </a:t>
                </a:r>
                <a14:m>
                  <m:oMath xmlns:m="http://schemas.openxmlformats.org/officeDocument/2006/math">
                    <m:d>
                      <m:dPr>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dPr>
                      <m:e>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𝜀</m:t>
                        </m:r>
                      </m:e>
                    </m:d>
                  </m:oMath>
                </a14:m>
                <a:endPar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54" name="文本框 53">
                <a:extLst>
                  <a:ext uri="{FF2B5EF4-FFF2-40B4-BE49-F238E27FC236}">
                    <a16:creationId xmlns:a16="http://schemas.microsoft.com/office/drawing/2014/main" id="{F3DE236E-AEB7-7016-7C51-3228EB445128}"/>
                  </a:ext>
                </a:extLst>
              </p:cNvPr>
              <p:cNvSpPr txBox="1">
                <a:spLocks noRot="1" noChangeAspect="1" noMove="1" noResize="1" noEditPoints="1" noAdjustHandles="1" noChangeArrowheads="1" noChangeShapeType="1" noTextEdit="1"/>
              </p:cNvSpPr>
              <p:nvPr/>
            </p:nvSpPr>
            <p:spPr>
              <a:xfrm>
                <a:off x="8485830" y="2407022"/>
                <a:ext cx="2065448" cy="369332"/>
              </a:xfrm>
              <a:prstGeom prst="rect">
                <a:avLst/>
              </a:prstGeom>
              <a:blipFill>
                <a:blip r:embed="rId18"/>
                <a:stretch>
                  <a:fillRect t="-10000" b="-2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6" name="文本框 55">
                <a:extLst>
                  <a:ext uri="{FF2B5EF4-FFF2-40B4-BE49-F238E27FC236}">
                    <a16:creationId xmlns:a16="http://schemas.microsoft.com/office/drawing/2014/main" id="{9E780476-80EA-7C76-1DD1-031EFCFB9769}"/>
                  </a:ext>
                </a:extLst>
              </p:cNvPr>
              <p:cNvSpPr txBox="1"/>
              <p:nvPr/>
            </p:nvSpPr>
            <p:spPr>
              <a:xfrm>
                <a:off x="2285074" y="4638098"/>
                <a:ext cx="7621850"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d>
                        <m:dPr>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dPr>
                        <m:e>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1−</m:t>
                          </m:r>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𝜀</m:t>
                          </m:r>
                        </m:e>
                      </m:d>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m:t>
                      </m:r>
                      <m:func>
                        <m:funcPr>
                          <m:ctrlPr>
                            <a:rPr lang="en-US" altLang="zh-CN"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funcPr>
                        <m:fName>
                          <m:r>
                            <m:rPr>
                              <m:sty m:val="p"/>
                            </m:rPr>
                            <a:rPr lang="en-US" altLang="zh-CN">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Pr</m:t>
                          </m:r>
                        </m:fName>
                        <m:e>
                          <m:d>
                            <m:dPr>
                              <m:begChr m:val="["/>
                              <m:endChr m:val="]"/>
                              <m:ctrlPr>
                                <a:rPr lang="en-US" altLang="zh-CN" i="1">
                                  <a:solidFill>
                                    <a:srgbClr val="002D6D"/>
                                  </a:solidFill>
                                  <a:latin typeface="Cambria Math" panose="02040503050406030204" pitchFamily="18" charset="0"/>
                                  <a:ea typeface="方正正粗黑_GBK" panose="02000500000000000000" charset="-122"/>
                                  <a:sym typeface="+mn-ea"/>
                                </a:rPr>
                              </m:ctrlPr>
                            </m:dPr>
                            <m:e>
                              <m:r>
                                <a:rPr lang="en-US" altLang="zh-CN" i="1">
                                  <a:solidFill>
                                    <a:srgbClr val="002D6D"/>
                                  </a:solidFill>
                                  <a:latin typeface="Cambria Math" panose="02040503050406030204" pitchFamily="18" charset="0"/>
                                  <a:ea typeface="方正正粗黑_GBK" panose="02000500000000000000" charset="-122"/>
                                  <a:sym typeface="+mn-ea"/>
                                </a:rPr>
                                <m:t>𝑀</m:t>
                              </m:r>
                              <m:d>
                                <m:dPr>
                                  <m:ctrlPr>
                                    <a:rPr lang="en-US" altLang="zh-CN" i="1">
                                      <a:solidFill>
                                        <a:srgbClr val="002D6D"/>
                                      </a:solidFill>
                                      <a:latin typeface="Cambria Math" panose="02040503050406030204" pitchFamily="18" charset="0"/>
                                      <a:ea typeface="方正正粗黑_GBK" panose="02000500000000000000" charset="-122"/>
                                      <a:sym typeface="+mn-ea"/>
                                    </a:rPr>
                                  </m:ctrlPr>
                                </m:dPr>
                                <m:e>
                                  <m:sSup>
                                    <m:sSupPr>
                                      <m:ctrlPr>
                                        <a:rPr lang="en-US" altLang="zh-CN" i="1">
                                          <a:solidFill>
                                            <a:srgbClr val="002D6D"/>
                                          </a:solidFill>
                                          <a:latin typeface="Cambria Math" panose="02040503050406030204" pitchFamily="18" charset="0"/>
                                          <a:ea typeface="方正正粗黑_GBK" panose="02000500000000000000" charset="-122"/>
                                          <a:sym typeface="+mn-ea"/>
                                        </a:rPr>
                                      </m:ctrlPr>
                                    </m:sSupPr>
                                    <m:e>
                                      <m:r>
                                        <a:rPr lang="en-US" altLang="zh-CN" i="1">
                                          <a:solidFill>
                                            <a:srgbClr val="002D6D"/>
                                          </a:solidFill>
                                          <a:latin typeface="Cambria Math" panose="02040503050406030204" pitchFamily="18" charset="0"/>
                                          <a:ea typeface="方正正粗黑_GBK" panose="02000500000000000000" charset="-122"/>
                                          <a:sym typeface="+mn-ea"/>
                                        </a:rPr>
                                        <m:t>𝐷</m:t>
                                      </m:r>
                                    </m:e>
                                    <m:sup>
                                      <m:r>
                                        <a:rPr lang="en-US" altLang="zh-CN" i="1">
                                          <a:solidFill>
                                            <a:srgbClr val="002D6D"/>
                                          </a:solidFill>
                                          <a:latin typeface="Cambria Math" panose="02040503050406030204" pitchFamily="18" charset="0"/>
                                          <a:ea typeface="方正正粗黑_GBK" panose="02000500000000000000" charset="-122"/>
                                          <a:sym typeface="+mn-ea"/>
                                        </a:rPr>
                                        <m:t>′</m:t>
                                      </m:r>
                                    </m:sup>
                                  </m:sSup>
                                </m:e>
                              </m:d>
                              <m:r>
                                <a:rPr lang="en-US" altLang="zh-CN" i="1">
                                  <a:solidFill>
                                    <a:srgbClr val="002D6D"/>
                                  </a:solidFill>
                                  <a:latin typeface="Cambria Math" panose="02040503050406030204" pitchFamily="18" charset="0"/>
                                  <a:ea typeface="方正正粗黑_GBK" panose="02000500000000000000" charset="-122"/>
                                  <a:sym typeface="+mn-ea"/>
                                </a:rPr>
                                <m:t>=</m:t>
                              </m:r>
                              <m:r>
                                <a:rPr lang="en-US" altLang="zh-CN" i="1">
                                  <a:solidFill>
                                    <a:srgbClr val="002D6D"/>
                                  </a:solidFill>
                                  <a:latin typeface="Cambria Math" panose="02040503050406030204" pitchFamily="18" charset="0"/>
                                  <a:ea typeface="方正正粗黑_GBK" panose="02000500000000000000" charset="-122"/>
                                  <a:sym typeface="+mn-ea"/>
                                </a:rPr>
                                <m:t>𝑜</m:t>
                              </m:r>
                            </m:e>
                          </m:d>
                        </m:e>
                      </m:func>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m:t>
                      </m:r>
                      <m:func>
                        <m:funcPr>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funcPr>
                        <m:fName>
                          <m:r>
                            <m:rPr>
                              <m:sty m:val="p"/>
                            </m:rPr>
                            <a:rPr lang="en-US" altLang="zh-CN" b="0" i="0"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Pr</m:t>
                          </m:r>
                        </m:fName>
                        <m:e>
                          <m:d>
                            <m:dPr>
                              <m:begChr m:val="["/>
                              <m:endChr m:val="]"/>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dPr>
                            <m:e>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𝑀</m:t>
                              </m:r>
                              <m:d>
                                <m:dPr>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dPr>
                                <m:e>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𝐷</m:t>
                                  </m:r>
                                </m:e>
                              </m:d>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m:t>
                              </m:r>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𝑜</m:t>
                              </m:r>
                            </m:e>
                          </m:d>
                        </m:e>
                      </m:func>
                      <m: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m:t>
                      </m:r>
                      <m:d>
                        <m:dPr>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dPr>
                        <m:e>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1+</m:t>
                          </m:r>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𝜀</m:t>
                          </m:r>
                        </m:e>
                      </m:d>
                      <m: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m:t>
                      </m:r>
                      <m:func>
                        <m:funcPr>
                          <m:ctrlP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funcPr>
                        <m:fName>
                          <m:r>
                            <m:rPr>
                              <m:sty m:val="p"/>
                            </m:rPr>
                            <a:rPr lang="en-US" altLang="zh-CN">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Pr</m:t>
                          </m:r>
                        </m:fName>
                        <m:e>
                          <m:d>
                            <m:dPr>
                              <m:begChr m:val="["/>
                              <m:endChr m:val="]"/>
                              <m:ctrlPr>
                                <a:rPr lang="en-US" altLang="zh-CN" i="1">
                                  <a:solidFill>
                                    <a:srgbClr val="002D6D"/>
                                  </a:solidFill>
                                  <a:latin typeface="Cambria Math" panose="02040503050406030204" pitchFamily="18" charset="0"/>
                                  <a:ea typeface="方正正粗黑_GBK" panose="02000500000000000000" charset="-122"/>
                                  <a:sym typeface="+mn-ea"/>
                                </a:rPr>
                              </m:ctrlPr>
                            </m:dPr>
                            <m:e>
                              <m:r>
                                <a:rPr lang="en-US" altLang="zh-CN" i="1">
                                  <a:solidFill>
                                    <a:srgbClr val="002D6D"/>
                                  </a:solidFill>
                                  <a:latin typeface="Cambria Math" panose="02040503050406030204" pitchFamily="18" charset="0"/>
                                  <a:ea typeface="方正正粗黑_GBK" panose="02000500000000000000" charset="-122"/>
                                  <a:sym typeface="+mn-ea"/>
                                </a:rPr>
                                <m:t>𝑀</m:t>
                              </m:r>
                              <m:d>
                                <m:dPr>
                                  <m:ctrlPr>
                                    <a:rPr lang="en-US" altLang="zh-CN" i="1">
                                      <a:solidFill>
                                        <a:srgbClr val="002D6D"/>
                                      </a:solidFill>
                                      <a:latin typeface="Cambria Math" panose="02040503050406030204" pitchFamily="18" charset="0"/>
                                      <a:ea typeface="方正正粗黑_GBK" panose="02000500000000000000" charset="-122"/>
                                      <a:sym typeface="+mn-ea"/>
                                    </a:rPr>
                                  </m:ctrlPr>
                                </m:dPr>
                                <m:e>
                                  <m:sSup>
                                    <m:sSupPr>
                                      <m:ctrlPr>
                                        <a:rPr lang="en-US" altLang="zh-CN" i="1">
                                          <a:solidFill>
                                            <a:srgbClr val="002D6D"/>
                                          </a:solidFill>
                                          <a:latin typeface="Cambria Math" panose="02040503050406030204" pitchFamily="18" charset="0"/>
                                          <a:ea typeface="方正正粗黑_GBK" panose="02000500000000000000" charset="-122"/>
                                          <a:sym typeface="+mn-ea"/>
                                        </a:rPr>
                                      </m:ctrlPr>
                                    </m:sSupPr>
                                    <m:e>
                                      <m:r>
                                        <a:rPr lang="en-US" altLang="zh-CN" i="1">
                                          <a:solidFill>
                                            <a:srgbClr val="002D6D"/>
                                          </a:solidFill>
                                          <a:latin typeface="Cambria Math" panose="02040503050406030204" pitchFamily="18" charset="0"/>
                                          <a:ea typeface="方正正粗黑_GBK" panose="02000500000000000000" charset="-122"/>
                                          <a:sym typeface="+mn-ea"/>
                                        </a:rPr>
                                        <m:t>𝐷</m:t>
                                      </m:r>
                                    </m:e>
                                    <m:sup>
                                      <m:r>
                                        <a:rPr lang="en-US" altLang="zh-CN" i="1">
                                          <a:solidFill>
                                            <a:srgbClr val="002D6D"/>
                                          </a:solidFill>
                                          <a:latin typeface="Cambria Math" panose="02040503050406030204" pitchFamily="18" charset="0"/>
                                          <a:ea typeface="方正正粗黑_GBK" panose="02000500000000000000" charset="-122"/>
                                          <a:sym typeface="+mn-ea"/>
                                        </a:rPr>
                                        <m:t>′</m:t>
                                      </m:r>
                                    </m:sup>
                                  </m:sSup>
                                </m:e>
                              </m:d>
                              <m:r>
                                <a:rPr lang="en-US" altLang="zh-CN" i="1">
                                  <a:solidFill>
                                    <a:srgbClr val="002D6D"/>
                                  </a:solidFill>
                                  <a:latin typeface="Cambria Math" panose="02040503050406030204" pitchFamily="18" charset="0"/>
                                  <a:ea typeface="方正正粗黑_GBK" panose="02000500000000000000" charset="-122"/>
                                  <a:sym typeface="+mn-ea"/>
                                </a:rPr>
                                <m:t>=</m:t>
                              </m:r>
                              <m:r>
                                <a:rPr lang="en-US" altLang="zh-CN" i="1">
                                  <a:solidFill>
                                    <a:srgbClr val="002D6D"/>
                                  </a:solidFill>
                                  <a:latin typeface="Cambria Math" panose="02040503050406030204" pitchFamily="18" charset="0"/>
                                  <a:ea typeface="方正正粗黑_GBK" panose="02000500000000000000" charset="-122"/>
                                  <a:sym typeface="+mn-ea"/>
                                </a:rPr>
                                <m:t>𝑜</m:t>
                              </m:r>
                            </m:e>
                          </m:d>
                        </m:e>
                      </m:func>
                    </m:oMath>
                  </m:oMathPara>
                </a14:m>
                <a:endPar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56" name="文本框 55">
                <a:extLst>
                  <a:ext uri="{FF2B5EF4-FFF2-40B4-BE49-F238E27FC236}">
                    <a16:creationId xmlns:a16="http://schemas.microsoft.com/office/drawing/2014/main" id="{9E780476-80EA-7C76-1DD1-031EFCFB9769}"/>
                  </a:ext>
                </a:extLst>
              </p:cNvPr>
              <p:cNvSpPr txBox="1">
                <a:spLocks noRot="1" noChangeAspect="1" noMove="1" noResize="1" noEditPoints="1" noAdjustHandles="1" noChangeArrowheads="1" noChangeShapeType="1" noTextEdit="1"/>
              </p:cNvSpPr>
              <p:nvPr/>
            </p:nvSpPr>
            <p:spPr>
              <a:xfrm>
                <a:off x="2285074" y="4638098"/>
                <a:ext cx="7621850" cy="369332"/>
              </a:xfrm>
              <a:prstGeom prst="rect">
                <a:avLst/>
              </a:prstGeom>
              <a:blipFill>
                <a:blip r:embed="rId1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8" name="文本框 57">
                <a:extLst>
                  <a:ext uri="{FF2B5EF4-FFF2-40B4-BE49-F238E27FC236}">
                    <a16:creationId xmlns:a16="http://schemas.microsoft.com/office/drawing/2014/main" id="{31C1A136-BA44-D203-3833-318F5C3FDE8D}"/>
                  </a:ext>
                </a:extLst>
              </p:cNvPr>
              <p:cNvSpPr txBox="1"/>
              <p:nvPr/>
            </p:nvSpPr>
            <p:spPr>
              <a:xfrm>
                <a:off x="574675" y="4233288"/>
                <a:ext cx="9625965" cy="369332"/>
              </a:xfrm>
              <a:prstGeom prst="rect">
                <a:avLst/>
              </a:prstGeom>
              <a:noFill/>
            </p:spPr>
            <p:txBody>
              <a:bodyPr wrap="square" rtlCol="0">
                <a:spAutoFit/>
              </a:bodyPr>
              <a:lstStyle/>
              <a:p>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若对任意</a:t>
                </a:r>
                <a:r>
                  <a:rPr lang="zh-CN" altLang="en-US" dirty="0">
                    <a:solidFill>
                      <a:schemeClr val="accent1">
                        <a:lumMod val="75000"/>
                      </a:schemeClr>
                    </a:solidFill>
                    <a:latin typeface="方正正粗黑_GBK" panose="02000500000000000000" charset="-122"/>
                    <a:ea typeface="方正正粗黑_GBK" panose="02000500000000000000" charset="-122"/>
                    <a:cs typeface="方正正粗黑_GBK" panose="02000500000000000000" charset="-122"/>
                    <a:sym typeface="+mn-ea"/>
                  </a:rPr>
                  <a:t>相邻数据</a:t>
                </a:r>
                <a14:m>
                  <m:oMath xmlns:m="http://schemas.openxmlformats.org/officeDocument/2006/math">
                    <m:r>
                      <a:rPr lang="en-US" altLang="zh-CN" b="0" i="1" smtClean="0">
                        <a:solidFill>
                          <a:schemeClr val="accent1">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𝐷</m:t>
                    </m:r>
                    <m:r>
                      <a:rPr lang="en-US" altLang="zh-CN" b="0" i="1" smtClean="0">
                        <a:solidFill>
                          <a:schemeClr val="accent1">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m:t>
                    </m:r>
                    <m:sSup>
                      <m:sSupPr>
                        <m:ctrlPr>
                          <a:rPr lang="en-US" altLang="zh-CN" b="0" i="1" smtClean="0">
                            <a:solidFill>
                              <a:schemeClr val="accent1">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ctrlPr>
                      </m:sSupPr>
                      <m:e>
                        <m:r>
                          <a:rPr lang="en-US" altLang="zh-CN" b="0" i="1" smtClean="0">
                            <a:solidFill>
                              <a:schemeClr val="accent1">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𝐷</m:t>
                        </m:r>
                      </m:e>
                      <m:sup>
                        <m:r>
                          <a:rPr lang="en-US" altLang="zh-CN" b="0" i="1" smtClean="0">
                            <a:solidFill>
                              <a:schemeClr val="accent1">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m:t>
                        </m:r>
                      </m:sup>
                    </m:sSup>
                  </m:oMath>
                </a14:m>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与任意</a:t>
                </a:r>
                <a:r>
                  <a:rPr lang="zh-CN" altLang="en-US" dirty="0">
                    <a:solidFill>
                      <a:schemeClr val="accent1">
                        <a:lumMod val="75000"/>
                      </a:schemeClr>
                    </a:solidFill>
                    <a:latin typeface="方正正粗黑_GBK" panose="02000500000000000000" charset="-122"/>
                    <a:ea typeface="方正正粗黑_GBK" panose="02000500000000000000" charset="-122"/>
                    <a:cs typeface="方正正粗黑_GBK" panose="02000500000000000000" charset="-122"/>
                    <a:sym typeface="+mn-ea"/>
                  </a:rPr>
                  <a:t>输出</a:t>
                </a:r>
                <a14:m>
                  <m:oMath xmlns:m="http://schemas.openxmlformats.org/officeDocument/2006/math">
                    <m:r>
                      <a:rPr lang="en-US" altLang="zh-CN" b="0" i="1" smtClean="0">
                        <a:solidFill>
                          <a:schemeClr val="accent1">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𝑜</m:t>
                    </m:r>
                  </m:oMath>
                </a14:m>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，都有以下不等式，则称算法</a:t>
                </a:r>
                <a14:m>
                  <m:oMath xmlns:m="http://schemas.openxmlformats.org/officeDocument/2006/math">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𝑀</m:t>
                    </m:r>
                  </m:oMath>
                </a14:m>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满足</a:t>
                </a:r>
                <a14:m>
                  <m:oMath xmlns:m="http://schemas.openxmlformats.org/officeDocument/2006/math">
                    <m:r>
                      <a:rPr lang="en-US" altLang="zh-CN" i="1" smtClean="0">
                        <a:solidFill>
                          <a:schemeClr val="accent1">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𝜀</m:t>
                    </m:r>
                  </m:oMath>
                </a14:m>
                <a:r>
                  <a:rPr lang="en-US" altLang="zh-CN" dirty="0">
                    <a:solidFill>
                      <a:schemeClr val="accent1">
                        <a:lumMod val="75000"/>
                      </a:schemeClr>
                    </a:solidFill>
                    <a:latin typeface="方正正粗黑_GBK" panose="02000500000000000000" charset="-122"/>
                    <a:ea typeface="方正正粗黑_GBK" panose="02000500000000000000" charset="-122"/>
                    <a:cs typeface="方正正粗黑_GBK" panose="02000500000000000000" charset="-122"/>
                    <a:sym typeface="+mn-ea"/>
                  </a:rPr>
                  <a:t>-</a:t>
                </a:r>
                <a:r>
                  <a:rPr lang="zh-CN" altLang="en-US" dirty="0">
                    <a:solidFill>
                      <a:schemeClr val="accent1">
                        <a:lumMod val="75000"/>
                      </a:schemeClr>
                    </a:solidFill>
                    <a:latin typeface="方正正粗黑_GBK" panose="02000500000000000000" charset="-122"/>
                    <a:ea typeface="方正正粗黑_GBK" panose="02000500000000000000" charset="-122"/>
                    <a:cs typeface="方正正粗黑_GBK" panose="02000500000000000000" charset="-122"/>
                    <a:sym typeface="+mn-ea"/>
                  </a:rPr>
                  <a:t>差分隐私</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a:t>
                </a:r>
              </a:p>
            </p:txBody>
          </p:sp>
        </mc:Choice>
        <mc:Fallback xmlns="">
          <p:sp>
            <p:nvSpPr>
              <p:cNvPr id="58" name="文本框 57">
                <a:extLst>
                  <a:ext uri="{FF2B5EF4-FFF2-40B4-BE49-F238E27FC236}">
                    <a16:creationId xmlns:a16="http://schemas.microsoft.com/office/drawing/2014/main" id="{31C1A136-BA44-D203-3833-318F5C3FDE8D}"/>
                  </a:ext>
                </a:extLst>
              </p:cNvPr>
              <p:cNvSpPr txBox="1">
                <a:spLocks noRot="1" noChangeAspect="1" noMove="1" noResize="1" noEditPoints="1" noAdjustHandles="1" noChangeArrowheads="1" noChangeShapeType="1" noTextEdit="1"/>
              </p:cNvSpPr>
              <p:nvPr/>
            </p:nvSpPr>
            <p:spPr>
              <a:xfrm>
                <a:off x="574675" y="4233288"/>
                <a:ext cx="9625965" cy="369332"/>
              </a:xfrm>
              <a:prstGeom prst="rect">
                <a:avLst/>
              </a:prstGeom>
              <a:blipFill>
                <a:blip r:embed="rId20"/>
                <a:stretch>
                  <a:fillRect l="-507" t="-8197" b="-24590"/>
                </a:stretch>
              </a:blipFill>
            </p:spPr>
            <p:txBody>
              <a:bodyPr/>
              <a:lstStyle/>
              <a:p>
                <a:r>
                  <a:rPr lang="zh-CN" altLang="en-US">
                    <a:noFill/>
                  </a:rPr>
                  <a:t> </a:t>
                </a:r>
              </a:p>
            </p:txBody>
          </p:sp>
        </mc:Fallback>
      </mc:AlternateContent>
      <p:sp>
        <p:nvSpPr>
          <p:cNvPr id="5" name="文本框 4">
            <a:extLst>
              <a:ext uri="{FF2B5EF4-FFF2-40B4-BE49-F238E27FC236}">
                <a16:creationId xmlns:a16="http://schemas.microsoft.com/office/drawing/2014/main" id="{E179AEBE-67BA-EA14-05D1-257DD1EEDD13}"/>
              </a:ext>
            </a:extLst>
          </p:cNvPr>
          <p:cNvSpPr txBox="1"/>
          <p:nvPr/>
        </p:nvSpPr>
        <p:spPr>
          <a:xfrm>
            <a:off x="11142088" y="5781047"/>
            <a:ext cx="413377" cy="230832"/>
          </a:xfrm>
          <a:prstGeom prst="rect">
            <a:avLst/>
          </a:prstGeom>
          <a:noFill/>
        </p:spPr>
        <p:txBody>
          <a:bodyPr wrap="square" rtlCol="0">
            <a:spAutoFit/>
          </a:bodyPr>
          <a:lstStyle/>
          <a:p>
            <a:pPr algn="ctr"/>
            <a:r>
              <a:rPr lang="en-US" altLang="zh-CN"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5</a:t>
            </a:r>
            <a:endParaRPr lang="zh-CN" altLang="en-US"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p:spTree>
    <p:extLst>
      <p:ext uri="{BB962C8B-B14F-4D97-AF65-F5344CB8AC3E}">
        <p14:creationId xmlns:p14="http://schemas.microsoft.com/office/powerpoint/2010/main" val="575933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微信图片_20251111140201_38_40"/>
          <p:cNvPicPr>
            <a:picLocks noChangeAspect="1"/>
          </p:cNvPicPr>
          <p:nvPr/>
        </p:nvPicPr>
        <p:blipFill>
          <a:blip r:embed="rId3"/>
          <a:srcRect t="2513" b="86114"/>
          <a:stretch>
            <a:fillRect/>
          </a:stretch>
        </p:blipFill>
        <p:spPr>
          <a:xfrm>
            <a:off x="-26670" y="6076315"/>
            <a:ext cx="12218670" cy="781685"/>
          </a:xfrm>
          <a:prstGeom prst="rect">
            <a:avLst/>
          </a:prstGeom>
        </p:spPr>
      </p:pic>
      <p:sp>
        <p:nvSpPr>
          <p:cNvPr id="17" name="文本框 16"/>
          <p:cNvSpPr txBox="1"/>
          <p:nvPr/>
        </p:nvSpPr>
        <p:spPr>
          <a:xfrm>
            <a:off x="278130" y="254000"/>
            <a:ext cx="4918710" cy="400110"/>
          </a:xfrm>
          <a:prstGeom prst="rect">
            <a:avLst/>
          </a:prstGeom>
          <a:noFill/>
        </p:spPr>
        <p:txBody>
          <a:bodyPr wrap="square" rtlCol="0">
            <a:spAutoFit/>
          </a:bodyPr>
          <a:lstStyle/>
          <a:p>
            <a:pPr algn="ctr"/>
            <a:r>
              <a:rPr lang="zh-CN" altLang="en-US" sz="20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差分隐私 </a:t>
            </a:r>
            <a:r>
              <a:rPr lang="en-US" altLang="zh-CN" sz="20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(Differential Privacy, DP)</a:t>
            </a:r>
            <a:endParaRPr lang="zh-CN" altLang="en-US" sz="20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p:sp>
        <p:nvSpPr>
          <p:cNvPr id="19" name="任意多边形: 形状 52"/>
          <p:cNvSpPr/>
          <p:nvPr/>
        </p:nvSpPr>
        <p:spPr>
          <a:xfrm>
            <a:off x="15333980" y="10941685"/>
            <a:ext cx="12192000" cy="1"/>
          </a:xfrm>
          <a:custGeom>
            <a:avLst/>
            <a:gdLst>
              <a:gd name="connsiteX0" fmla="*/ 6096000 w 12192000"/>
              <a:gd name="connsiteY0" fmla="*/ 0 h 2391727"/>
              <a:gd name="connsiteX1" fmla="*/ 11969601 w 12192000"/>
              <a:gd name="connsiteY1" fmla="*/ 1254237 h 2391727"/>
              <a:gd name="connsiteX2" fmla="*/ 12192000 w 12192000"/>
              <a:gd name="connsiteY2" fmla="*/ 1378107 h 2391727"/>
              <a:gd name="connsiteX3" fmla="*/ 12192000 w 12192000"/>
              <a:gd name="connsiteY3" fmla="*/ 2391727 h 2391727"/>
              <a:gd name="connsiteX4" fmla="*/ 0 w 12192000"/>
              <a:gd name="connsiteY4" fmla="*/ 2391727 h 2391727"/>
              <a:gd name="connsiteX5" fmla="*/ 0 w 12192000"/>
              <a:gd name="connsiteY5" fmla="*/ 1378106 h 2391727"/>
              <a:gd name="connsiteX6" fmla="*/ 222399 w 12192000"/>
              <a:gd name="connsiteY6" fmla="*/ 1254237 h 2391727"/>
              <a:gd name="connsiteX7" fmla="*/ 6096000 w 12192000"/>
              <a:gd name="connsiteY7" fmla="*/ 0 h 239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00">
                <a:moveTo>
                  <a:pt x="0" y="0"/>
                </a:moveTo>
                <a:lnTo>
                  <a:pt x="19200" y="0"/>
                </a:lnTo>
                <a:lnTo>
                  <a:pt x="19200" y="0"/>
                </a:lnTo>
                <a:lnTo>
                  <a:pt x="0" y="0"/>
                </a:lnTo>
                <a:lnTo>
                  <a:pt x="0" y="0"/>
                </a:lnTo>
                <a:close/>
              </a:path>
            </a:pathLst>
          </a:custGeom>
          <a:solidFill>
            <a:srgbClr val="E2EFF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88" name="直接连接符 87"/>
          <p:cNvCxnSpPr/>
          <p:nvPr/>
        </p:nvCxnSpPr>
        <p:spPr>
          <a:xfrm>
            <a:off x="379095" y="635027"/>
            <a:ext cx="11578590" cy="10160"/>
          </a:xfrm>
          <a:prstGeom prst="line">
            <a:avLst/>
          </a:prstGeom>
          <a:ln w="15875">
            <a:solidFill>
              <a:srgbClr val="002D6D"/>
            </a:solidFill>
          </a:ln>
        </p:spPr>
        <p:style>
          <a:lnRef idx="2">
            <a:schemeClr val="accent1"/>
          </a:lnRef>
          <a:fillRef idx="0">
            <a:schemeClr val="accent1"/>
          </a:fillRef>
          <a:effectRef idx="1">
            <a:schemeClr val="accent1"/>
          </a:effectRef>
          <a:fontRef idx="minor">
            <a:schemeClr val="tx1"/>
          </a:fontRef>
        </p:style>
      </p:cxnSp>
      <p:pic>
        <p:nvPicPr>
          <p:cNvPr id="3" name="图片 2" descr="微信图片_20251111140200_35_40">
            <a:extLst>
              <a:ext uri="{FF2B5EF4-FFF2-40B4-BE49-F238E27FC236}">
                <a16:creationId xmlns:a16="http://schemas.microsoft.com/office/drawing/2014/main" id="{51C133AC-0496-99CB-2324-D2C1F5305D63}"/>
              </a:ext>
            </a:extLst>
          </p:cNvPr>
          <p:cNvPicPr>
            <a:picLocks noChangeAspect="1"/>
          </p:cNvPicPr>
          <p:nvPr/>
        </p:nvPicPr>
        <p:blipFill>
          <a:blip r:embed="rId4"/>
          <a:stretch>
            <a:fillRect/>
          </a:stretch>
        </p:blipFill>
        <p:spPr>
          <a:xfrm>
            <a:off x="9223375" y="6285865"/>
            <a:ext cx="2393950" cy="400050"/>
          </a:xfrm>
          <a:prstGeom prst="rect">
            <a:avLst/>
          </a:prstGeom>
        </p:spPr>
      </p:pic>
      <p:pic>
        <p:nvPicPr>
          <p:cNvPr id="4" name="图片 3" descr="徽标&#10;&#10;AI 生成的内容可能不正确。">
            <a:extLst>
              <a:ext uri="{FF2B5EF4-FFF2-40B4-BE49-F238E27FC236}">
                <a16:creationId xmlns:a16="http://schemas.microsoft.com/office/drawing/2014/main" id="{9A22508D-EEAA-46D8-A98F-FEA4012867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4675" y="6285865"/>
            <a:ext cx="2841634" cy="396750"/>
          </a:xfrm>
          <a:prstGeom prst="rect">
            <a:avLst/>
          </a:prstGeom>
        </p:spPr>
      </p:pic>
      <p:pic>
        <p:nvPicPr>
          <p:cNvPr id="33" name="图形 32" descr="数据库 纯色填充">
            <a:extLst>
              <a:ext uri="{FF2B5EF4-FFF2-40B4-BE49-F238E27FC236}">
                <a16:creationId xmlns:a16="http://schemas.microsoft.com/office/drawing/2014/main" id="{3DCD8E05-0BBE-12D4-2DC6-81A3283D129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73631" y="760803"/>
            <a:ext cx="914400" cy="914400"/>
          </a:xfrm>
          <a:prstGeom prst="rect">
            <a:avLst/>
          </a:prstGeom>
        </p:spPr>
      </p:pic>
      <p:cxnSp>
        <p:nvCxnSpPr>
          <p:cNvPr id="34" name="直接箭头连接符 33">
            <a:extLst>
              <a:ext uri="{FF2B5EF4-FFF2-40B4-BE49-F238E27FC236}">
                <a16:creationId xmlns:a16="http://schemas.microsoft.com/office/drawing/2014/main" id="{9B1B5E98-DA8B-E222-072E-760F5FE886F9}"/>
              </a:ext>
            </a:extLst>
          </p:cNvPr>
          <p:cNvCxnSpPr/>
          <p:nvPr/>
        </p:nvCxnSpPr>
        <p:spPr>
          <a:xfrm>
            <a:off x="4471059" y="1218003"/>
            <a:ext cx="8629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5" name="图形 34" descr="放大镜 纯色填充">
            <a:extLst>
              <a:ext uri="{FF2B5EF4-FFF2-40B4-BE49-F238E27FC236}">
                <a16:creationId xmlns:a16="http://schemas.microsoft.com/office/drawing/2014/main" id="{8BE3D524-4F49-DA2F-3B50-3B344F2AF3C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38800" y="760803"/>
            <a:ext cx="914400" cy="914400"/>
          </a:xfrm>
          <a:prstGeom prst="rect">
            <a:avLst/>
          </a:prstGeom>
        </p:spPr>
      </p:pic>
      <p:cxnSp>
        <p:nvCxnSpPr>
          <p:cNvPr id="36" name="直接箭头连接符 35">
            <a:extLst>
              <a:ext uri="{FF2B5EF4-FFF2-40B4-BE49-F238E27FC236}">
                <a16:creationId xmlns:a16="http://schemas.microsoft.com/office/drawing/2014/main" id="{6C3D6CBD-1FFF-A4E5-3324-D1F146815D44}"/>
              </a:ext>
            </a:extLst>
          </p:cNvPr>
          <p:cNvCxnSpPr/>
          <p:nvPr/>
        </p:nvCxnSpPr>
        <p:spPr>
          <a:xfrm>
            <a:off x="6935189" y="1184356"/>
            <a:ext cx="8629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文本框 36">
                <a:extLst>
                  <a:ext uri="{FF2B5EF4-FFF2-40B4-BE49-F238E27FC236}">
                    <a16:creationId xmlns:a16="http://schemas.microsoft.com/office/drawing/2014/main" id="{3A30D7B1-F623-E597-222F-E4B2A7E72A13}"/>
                  </a:ext>
                </a:extLst>
              </p:cNvPr>
              <p:cNvSpPr txBox="1"/>
              <p:nvPr/>
            </p:nvSpPr>
            <p:spPr>
              <a:xfrm>
                <a:off x="2423048" y="1717419"/>
                <a:ext cx="2615565" cy="646331"/>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用户数据 </a:t>
                </a:r>
                <a14:m>
                  <m:oMath xmlns:m="http://schemas.openxmlformats.org/officeDocument/2006/math">
                    <m:d>
                      <m:dPr>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dPr>
                      <m:e>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𝐷</m:t>
                        </m:r>
                      </m:e>
                    </m:d>
                  </m:oMath>
                </a14:m>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pPr algn="ct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Dataset</a:t>
                </a:r>
                <a:endPar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37" name="文本框 36">
                <a:extLst>
                  <a:ext uri="{FF2B5EF4-FFF2-40B4-BE49-F238E27FC236}">
                    <a16:creationId xmlns:a16="http://schemas.microsoft.com/office/drawing/2014/main" id="{3A30D7B1-F623-E597-222F-E4B2A7E72A13}"/>
                  </a:ext>
                </a:extLst>
              </p:cNvPr>
              <p:cNvSpPr txBox="1">
                <a:spLocks noRot="1" noChangeAspect="1" noMove="1" noResize="1" noEditPoints="1" noAdjustHandles="1" noChangeArrowheads="1" noChangeShapeType="1" noTextEdit="1"/>
              </p:cNvSpPr>
              <p:nvPr/>
            </p:nvSpPr>
            <p:spPr>
              <a:xfrm>
                <a:off x="2423048" y="1717419"/>
                <a:ext cx="2615565" cy="646331"/>
              </a:xfrm>
              <a:prstGeom prst="rect">
                <a:avLst/>
              </a:prstGeom>
              <a:blipFill>
                <a:blip r:embed="rId10"/>
                <a:stretch>
                  <a:fillRect t="-5660" b="-1415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8" name="文本框 37">
                <a:extLst>
                  <a:ext uri="{FF2B5EF4-FFF2-40B4-BE49-F238E27FC236}">
                    <a16:creationId xmlns:a16="http://schemas.microsoft.com/office/drawing/2014/main" id="{159C598D-470E-B308-9BDE-F1698AA44BCA}"/>
                  </a:ext>
                </a:extLst>
              </p:cNvPr>
              <p:cNvSpPr txBox="1"/>
              <p:nvPr/>
            </p:nvSpPr>
            <p:spPr>
              <a:xfrm>
                <a:off x="4788217" y="1717419"/>
                <a:ext cx="2615565" cy="646331"/>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数据分析 </a:t>
                </a:r>
                <a14:m>
                  <m:oMath xmlns:m="http://schemas.openxmlformats.org/officeDocument/2006/math">
                    <m:d>
                      <m:dPr>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dPr>
                      <m:e>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𝑀</m:t>
                        </m:r>
                      </m:e>
                    </m:d>
                  </m:oMath>
                </a14:m>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pPr algn="ct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Mechanism</a:t>
                </a:r>
                <a:endPar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38" name="文本框 37">
                <a:extLst>
                  <a:ext uri="{FF2B5EF4-FFF2-40B4-BE49-F238E27FC236}">
                    <a16:creationId xmlns:a16="http://schemas.microsoft.com/office/drawing/2014/main" id="{159C598D-470E-B308-9BDE-F1698AA44BCA}"/>
                  </a:ext>
                </a:extLst>
              </p:cNvPr>
              <p:cNvSpPr txBox="1">
                <a:spLocks noRot="1" noChangeAspect="1" noMove="1" noResize="1" noEditPoints="1" noAdjustHandles="1" noChangeArrowheads="1" noChangeShapeType="1" noTextEdit="1"/>
              </p:cNvSpPr>
              <p:nvPr/>
            </p:nvSpPr>
            <p:spPr>
              <a:xfrm>
                <a:off x="4788217" y="1717419"/>
                <a:ext cx="2615565" cy="646331"/>
              </a:xfrm>
              <a:prstGeom prst="rect">
                <a:avLst/>
              </a:prstGeom>
              <a:blipFill>
                <a:blip r:embed="rId11"/>
                <a:stretch>
                  <a:fillRect t="-5660" b="-14151"/>
                </a:stretch>
              </a:blipFill>
            </p:spPr>
            <p:txBody>
              <a:bodyPr/>
              <a:lstStyle/>
              <a:p>
                <a:r>
                  <a:rPr lang="zh-CN" altLang="en-US">
                    <a:noFill/>
                  </a:rPr>
                  <a:t> </a:t>
                </a:r>
              </a:p>
            </p:txBody>
          </p:sp>
        </mc:Fallback>
      </mc:AlternateContent>
      <p:pic>
        <p:nvPicPr>
          <p:cNvPr id="39" name="图形 38" descr="文档 纯色填充">
            <a:extLst>
              <a:ext uri="{FF2B5EF4-FFF2-40B4-BE49-F238E27FC236}">
                <a16:creationId xmlns:a16="http://schemas.microsoft.com/office/drawing/2014/main" id="{10F0973B-B63D-C084-02F0-26B5F867750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003969" y="760803"/>
            <a:ext cx="914400" cy="914400"/>
          </a:xfrm>
          <a:prstGeom prst="rect">
            <a:avLst/>
          </a:prstGeom>
        </p:spPr>
      </p:pic>
      <mc:AlternateContent xmlns:mc="http://schemas.openxmlformats.org/markup-compatibility/2006" xmlns:a14="http://schemas.microsoft.com/office/drawing/2010/main">
        <mc:Choice Requires="a14">
          <p:sp>
            <p:nvSpPr>
              <p:cNvPr id="40" name="文本框 39">
                <a:extLst>
                  <a:ext uri="{FF2B5EF4-FFF2-40B4-BE49-F238E27FC236}">
                    <a16:creationId xmlns:a16="http://schemas.microsoft.com/office/drawing/2014/main" id="{197B39C7-2323-90DF-E46C-852C62AEB73A}"/>
                  </a:ext>
                </a:extLst>
              </p:cNvPr>
              <p:cNvSpPr txBox="1"/>
              <p:nvPr/>
            </p:nvSpPr>
            <p:spPr>
              <a:xfrm>
                <a:off x="7153386" y="1717419"/>
                <a:ext cx="2615565" cy="646331"/>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查询结果 </a:t>
                </a:r>
                <a14:m>
                  <m:oMath xmlns:m="http://schemas.openxmlformats.org/officeDocument/2006/math">
                    <m:d>
                      <m:dPr>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dPr>
                      <m:e>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𝑜</m:t>
                        </m:r>
                      </m:e>
                    </m:d>
                  </m:oMath>
                </a14:m>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pPr algn="ctr"/>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Output</a:t>
                </a:r>
                <a:endPar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40" name="文本框 39">
                <a:extLst>
                  <a:ext uri="{FF2B5EF4-FFF2-40B4-BE49-F238E27FC236}">
                    <a16:creationId xmlns:a16="http://schemas.microsoft.com/office/drawing/2014/main" id="{197B39C7-2323-90DF-E46C-852C62AEB73A}"/>
                  </a:ext>
                </a:extLst>
              </p:cNvPr>
              <p:cNvSpPr txBox="1">
                <a:spLocks noRot="1" noChangeAspect="1" noMove="1" noResize="1" noEditPoints="1" noAdjustHandles="1" noChangeArrowheads="1" noChangeShapeType="1" noTextEdit="1"/>
              </p:cNvSpPr>
              <p:nvPr/>
            </p:nvSpPr>
            <p:spPr>
              <a:xfrm>
                <a:off x="7153386" y="1717419"/>
                <a:ext cx="2615565" cy="646331"/>
              </a:xfrm>
              <a:prstGeom prst="rect">
                <a:avLst/>
              </a:prstGeom>
              <a:blipFill>
                <a:blip r:embed="rId14"/>
                <a:stretch>
                  <a:fillRect t="-5660" b="-14151"/>
                </a:stretch>
              </a:blipFill>
            </p:spPr>
            <p:txBody>
              <a:bodyPr/>
              <a:lstStyle/>
              <a:p>
                <a:r>
                  <a:rPr lang="zh-CN" altLang="en-US">
                    <a:noFill/>
                  </a:rPr>
                  <a:t> </a:t>
                </a:r>
              </a:p>
            </p:txBody>
          </p:sp>
        </mc:Fallback>
      </mc:AlternateContent>
      <p:pic>
        <p:nvPicPr>
          <p:cNvPr id="41" name="图形 40" descr="数据库 纯色填充">
            <a:extLst>
              <a:ext uri="{FF2B5EF4-FFF2-40B4-BE49-F238E27FC236}">
                <a16:creationId xmlns:a16="http://schemas.microsoft.com/office/drawing/2014/main" id="{ECDDE4C5-98E0-D51A-18EB-88CB53A658A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73631" y="2805951"/>
            <a:ext cx="914400" cy="914400"/>
          </a:xfrm>
          <a:prstGeom prst="rect">
            <a:avLst/>
          </a:prstGeom>
        </p:spPr>
      </p:pic>
      <p:cxnSp>
        <p:nvCxnSpPr>
          <p:cNvPr id="42" name="直接箭头连接符 41">
            <a:extLst>
              <a:ext uri="{FF2B5EF4-FFF2-40B4-BE49-F238E27FC236}">
                <a16:creationId xmlns:a16="http://schemas.microsoft.com/office/drawing/2014/main" id="{C6D6528F-D3F6-EDFF-C58A-89DFD6311B4D}"/>
              </a:ext>
            </a:extLst>
          </p:cNvPr>
          <p:cNvCxnSpPr/>
          <p:nvPr/>
        </p:nvCxnSpPr>
        <p:spPr>
          <a:xfrm>
            <a:off x="4471059" y="3263151"/>
            <a:ext cx="8629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3" name="图形 42" descr="放大镜 纯色填充">
            <a:extLst>
              <a:ext uri="{FF2B5EF4-FFF2-40B4-BE49-F238E27FC236}">
                <a16:creationId xmlns:a16="http://schemas.microsoft.com/office/drawing/2014/main" id="{6D09A9D0-E223-2FB5-2A15-1778E10A5D6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38800" y="2805951"/>
            <a:ext cx="914400" cy="914400"/>
          </a:xfrm>
          <a:prstGeom prst="rect">
            <a:avLst/>
          </a:prstGeom>
        </p:spPr>
      </p:pic>
      <p:cxnSp>
        <p:nvCxnSpPr>
          <p:cNvPr id="44" name="直接箭头连接符 43">
            <a:extLst>
              <a:ext uri="{FF2B5EF4-FFF2-40B4-BE49-F238E27FC236}">
                <a16:creationId xmlns:a16="http://schemas.microsoft.com/office/drawing/2014/main" id="{17FA7286-CDA3-ED06-547C-DAB0AC47449C}"/>
              </a:ext>
            </a:extLst>
          </p:cNvPr>
          <p:cNvCxnSpPr/>
          <p:nvPr/>
        </p:nvCxnSpPr>
        <p:spPr>
          <a:xfrm>
            <a:off x="6935189" y="3229504"/>
            <a:ext cx="8629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文本框 44">
                <a:extLst>
                  <a:ext uri="{FF2B5EF4-FFF2-40B4-BE49-F238E27FC236}">
                    <a16:creationId xmlns:a16="http://schemas.microsoft.com/office/drawing/2014/main" id="{1565195C-4B3A-FA2C-D4AE-3E0DEC558EA4}"/>
                  </a:ext>
                </a:extLst>
              </p:cNvPr>
              <p:cNvSpPr txBox="1"/>
              <p:nvPr/>
            </p:nvSpPr>
            <p:spPr>
              <a:xfrm>
                <a:off x="2423048" y="3762567"/>
                <a:ext cx="2615565" cy="369332"/>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相邻数据 </a:t>
                </a:r>
                <a14:m>
                  <m:oMath xmlns:m="http://schemas.openxmlformats.org/officeDocument/2006/math">
                    <m:d>
                      <m:dPr>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dPr>
                      <m:e>
                        <m:sSup>
                          <m:sSupPr>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sSupPr>
                          <m:e>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𝐷</m:t>
                            </m:r>
                          </m:e>
                          <m:sup>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m:t>
                            </m:r>
                          </m:sup>
                        </m:sSup>
                      </m:e>
                    </m:d>
                  </m:oMath>
                </a14:m>
                <a:endPar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45" name="文本框 44">
                <a:extLst>
                  <a:ext uri="{FF2B5EF4-FFF2-40B4-BE49-F238E27FC236}">
                    <a16:creationId xmlns:a16="http://schemas.microsoft.com/office/drawing/2014/main" id="{1565195C-4B3A-FA2C-D4AE-3E0DEC558EA4}"/>
                  </a:ext>
                </a:extLst>
              </p:cNvPr>
              <p:cNvSpPr txBox="1">
                <a:spLocks noRot="1" noChangeAspect="1" noMove="1" noResize="1" noEditPoints="1" noAdjustHandles="1" noChangeArrowheads="1" noChangeShapeType="1" noTextEdit="1"/>
              </p:cNvSpPr>
              <p:nvPr/>
            </p:nvSpPr>
            <p:spPr>
              <a:xfrm>
                <a:off x="2423048" y="3762567"/>
                <a:ext cx="2615565" cy="369332"/>
              </a:xfrm>
              <a:prstGeom prst="rect">
                <a:avLst/>
              </a:prstGeom>
              <a:blipFill>
                <a:blip r:embed="rId15"/>
                <a:stretch>
                  <a:fillRect t="-8197" b="-245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6" name="文本框 45">
                <a:extLst>
                  <a:ext uri="{FF2B5EF4-FFF2-40B4-BE49-F238E27FC236}">
                    <a16:creationId xmlns:a16="http://schemas.microsoft.com/office/drawing/2014/main" id="{5FF78854-D30E-7450-B408-97D1AFE86DCD}"/>
                  </a:ext>
                </a:extLst>
              </p:cNvPr>
              <p:cNvSpPr txBox="1"/>
              <p:nvPr/>
            </p:nvSpPr>
            <p:spPr>
              <a:xfrm>
                <a:off x="4788217" y="3762567"/>
                <a:ext cx="2615565" cy="369332"/>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数据分析 </a:t>
                </a:r>
                <a14:m>
                  <m:oMath xmlns:m="http://schemas.openxmlformats.org/officeDocument/2006/math">
                    <m:d>
                      <m:dPr>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dPr>
                      <m:e>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𝑀</m:t>
                        </m:r>
                      </m:e>
                    </m:d>
                  </m:oMath>
                </a14:m>
                <a:endPar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46" name="文本框 45">
                <a:extLst>
                  <a:ext uri="{FF2B5EF4-FFF2-40B4-BE49-F238E27FC236}">
                    <a16:creationId xmlns:a16="http://schemas.microsoft.com/office/drawing/2014/main" id="{5FF78854-D30E-7450-B408-97D1AFE86DCD}"/>
                  </a:ext>
                </a:extLst>
              </p:cNvPr>
              <p:cNvSpPr txBox="1">
                <a:spLocks noRot="1" noChangeAspect="1" noMove="1" noResize="1" noEditPoints="1" noAdjustHandles="1" noChangeArrowheads="1" noChangeShapeType="1" noTextEdit="1"/>
              </p:cNvSpPr>
              <p:nvPr/>
            </p:nvSpPr>
            <p:spPr>
              <a:xfrm>
                <a:off x="4788217" y="3762567"/>
                <a:ext cx="2615565" cy="369332"/>
              </a:xfrm>
              <a:prstGeom prst="rect">
                <a:avLst/>
              </a:prstGeom>
              <a:blipFill>
                <a:blip r:embed="rId16"/>
                <a:stretch>
                  <a:fillRect t="-8197" b="-24590"/>
                </a:stretch>
              </a:blipFill>
            </p:spPr>
            <p:txBody>
              <a:bodyPr/>
              <a:lstStyle/>
              <a:p>
                <a:r>
                  <a:rPr lang="zh-CN" altLang="en-US">
                    <a:noFill/>
                  </a:rPr>
                  <a:t> </a:t>
                </a:r>
              </a:p>
            </p:txBody>
          </p:sp>
        </mc:Fallback>
      </mc:AlternateContent>
      <p:pic>
        <p:nvPicPr>
          <p:cNvPr id="47" name="图形 46" descr="文档 纯色填充">
            <a:extLst>
              <a:ext uri="{FF2B5EF4-FFF2-40B4-BE49-F238E27FC236}">
                <a16:creationId xmlns:a16="http://schemas.microsoft.com/office/drawing/2014/main" id="{D2A9C5AD-716C-84F0-8E45-F31538C09BD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003969" y="2805951"/>
            <a:ext cx="914400" cy="914400"/>
          </a:xfrm>
          <a:prstGeom prst="rect">
            <a:avLst/>
          </a:prstGeom>
        </p:spPr>
      </p:pic>
      <mc:AlternateContent xmlns:mc="http://schemas.openxmlformats.org/markup-compatibility/2006" xmlns:a14="http://schemas.microsoft.com/office/drawing/2010/main">
        <mc:Choice Requires="a14">
          <p:sp>
            <p:nvSpPr>
              <p:cNvPr id="48" name="文本框 47">
                <a:extLst>
                  <a:ext uri="{FF2B5EF4-FFF2-40B4-BE49-F238E27FC236}">
                    <a16:creationId xmlns:a16="http://schemas.microsoft.com/office/drawing/2014/main" id="{E6B7C32D-64A0-9F77-2BED-DE150AAB55D8}"/>
                  </a:ext>
                </a:extLst>
              </p:cNvPr>
              <p:cNvSpPr txBox="1"/>
              <p:nvPr/>
            </p:nvSpPr>
            <p:spPr>
              <a:xfrm>
                <a:off x="7153386" y="3762567"/>
                <a:ext cx="2615565" cy="369332"/>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查询结果 </a:t>
                </a:r>
                <a14:m>
                  <m:oMath xmlns:m="http://schemas.openxmlformats.org/officeDocument/2006/math">
                    <m:d>
                      <m:dPr>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dPr>
                      <m:e>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𝑜</m:t>
                        </m:r>
                      </m:e>
                    </m:d>
                  </m:oMath>
                </a14:m>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48" name="文本框 47">
                <a:extLst>
                  <a:ext uri="{FF2B5EF4-FFF2-40B4-BE49-F238E27FC236}">
                    <a16:creationId xmlns:a16="http://schemas.microsoft.com/office/drawing/2014/main" id="{E6B7C32D-64A0-9F77-2BED-DE150AAB55D8}"/>
                  </a:ext>
                </a:extLst>
              </p:cNvPr>
              <p:cNvSpPr txBox="1">
                <a:spLocks noRot="1" noChangeAspect="1" noMove="1" noResize="1" noEditPoints="1" noAdjustHandles="1" noChangeArrowheads="1" noChangeShapeType="1" noTextEdit="1"/>
              </p:cNvSpPr>
              <p:nvPr/>
            </p:nvSpPr>
            <p:spPr>
              <a:xfrm>
                <a:off x="7153386" y="3762567"/>
                <a:ext cx="2615565" cy="369332"/>
              </a:xfrm>
              <a:prstGeom prst="rect">
                <a:avLst/>
              </a:prstGeom>
              <a:blipFill>
                <a:blip r:embed="rId17"/>
                <a:stretch>
                  <a:fillRect t="-8197" b="-24590"/>
                </a:stretch>
              </a:blipFill>
            </p:spPr>
            <p:txBody>
              <a:bodyPr/>
              <a:lstStyle/>
              <a:p>
                <a:r>
                  <a:rPr lang="zh-CN" altLang="en-US">
                    <a:noFill/>
                  </a:rPr>
                  <a:t> </a:t>
                </a:r>
              </a:p>
            </p:txBody>
          </p:sp>
        </mc:Fallback>
      </mc:AlternateContent>
      <p:sp>
        <p:nvSpPr>
          <p:cNvPr id="49" name="箭头: 上下 48">
            <a:extLst>
              <a:ext uri="{FF2B5EF4-FFF2-40B4-BE49-F238E27FC236}">
                <a16:creationId xmlns:a16="http://schemas.microsoft.com/office/drawing/2014/main" id="{1E41854B-2187-F93A-5204-612A3DF72BCD}"/>
              </a:ext>
            </a:extLst>
          </p:cNvPr>
          <p:cNvSpPr/>
          <p:nvPr/>
        </p:nvSpPr>
        <p:spPr>
          <a:xfrm>
            <a:off x="3637914" y="2351685"/>
            <a:ext cx="185832" cy="466332"/>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49">
            <a:extLst>
              <a:ext uri="{FF2B5EF4-FFF2-40B4-BE49-F238E27FC236}">
                <a16:creationId xmlns:a16="http://schemas.microsoft.com/office/drawing/2014/main" id="{3B2268DE-0B28-D191-F75A-765B0FC809D6}"/>
              </a:ext>
            </a:extLst>
          </p:cNvPr>
          <p:cNvSpPr txBox="1"/>
          <p:nvPr/>
        </p:nvSpPr>
        <p:spPr>
          <a:xfrm>
            <a:off x="1665382" y="2407022"/>
            <a:ext cx="2065448" cy="369332"/>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增减一个用户</a:t>
            </a:r>
          </a:p>
        </p:txBody>
      </p:sp>
      <p:sp>
        <p:nvSpPr>
          <p:cNvPr id="51" name="箭头: 上下 50">
            <a:extLst>
              <a:ext uri="{FF2B5EF4-FFF2-40B4-BE49-F238E27FC236}">
                <a16:creationId xmlns:a16="http://schemas.microsoft.com/office/drawing/2014/main" id="{B8D150BD-1B86-37C2-ECC0-DB288115CAB1}"/>
              </a:ext>
            </a:extLst>
          </p:cNvPr>
          <p:cNvSpPr/>
          <p:nvPr/>
        </p:nvSpPr>
        <p:spPr>
          <a:xfrm>
            <a:off x="8368252" y="2339619"/>
            <a:ext cx="185832" cy="466332"/>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54" name="文本框 53">
                <a:extLst>
                  <a:ext uri="{FF2B5EF4-FFF2-40B4-BE49-F238E27FC236}">
                    <a16:creationId xmlns:a16="http://schemas.microsoft.com/office/drawing/2014/main" id="{F3DE236E-AEB7-7016-7C51-3228EB445128}"/>
                  </a:ext>
                </a:extLst>
              </p:cNvPr>
              <p:cNvSpPr txBox="1"/>
              <p:nvPr/>
            </p:nvSpPr>
            <p:spPr>
              <a:xfrm>
                <a:off x="8485830" y="2407022"/>
                <a:ext cx="2065448" cy="369332"/>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不可分区分 </a:t>
                </a:r>
                <a14:m>
                  <m:oMath xmlns:m="http://schemas.openxmlformats.org/officeDocument/2006/math">
                    <m:d>
                      <m:dPr>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dPr>
                      <m:e>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𝜀</m:t>
                        </m:r>
                      </m:e>
                    </m:d>
                  </m:oMath>
                </a14:m>
                <a:endPar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54" name="文本框 53">
                <a:extLst>
                  <a:ext uri="{FF2B5EF4-FFF2-40B4-BE49-F238E27FC236}">
                    <a16:creationId xmlns:a16="http://schemas.microsoft.com/office/drawing/2014/main" id="{F3DE236E-AEB7-7016-7C51-3228EB445128}"/>
                  </a:ext>
                </a:extLst>
              </p:cNvPr>
              <p:cNvSpPr txBox="1">
                <a:spLocks noRot="1" noChangeAspect="1" noMove="1" noResize="1" noEditPoints="1" noAdjustHandles="1" noChangeArrowheads="1" noChangeShapeType="1" noTextEdit="1"/>
              </p:cNvSpPr>
              <p:nvPr/>
            </p:nvSpPr>
            <p:spPr>
              <a:xfrm>
                <a:off x="8485830" y="2407022"/>
                <a:ext cx="2065448" cy="369332"/>
              </a:xfrm>
              <a:prstGeom prst="rect">
                <a:avLst/>
              </a:prstGeom>
              <a:blipFill>
                <a:blip r:embed="rId18"/>
                <a:stretch>
                  <a:fillRect t="-10000" b="-2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5" name="文本框 54">
                <a:extLst>
                  <a:ext uri="{FF2B5EF4-FFF2-40B4-BE49-F238E27FC236}">
                    <a16:creationId xmlns:a16="http://schemas.microsoft.com/office/drawing/2014/main" id="{46C22DF0-5D7D-E9DA-3BFA-9708137B0D1D}"/>
                  </a:ext>
                </a:extLst>
              </p:cNvPr>
              <p:cNvSpPr txBox="1"/>
              <p:nvPr/>
            </p:nvSpPr>
            <p:spPr>
              <a:xfrm>
                <a:off x="2731188" y="5417542"/>
                <a:ext cx="6729622"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func>
                        <m:funcPr>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funcPr>
                        <m:fName>
                          <m:r>
                            <m:rPr>
                              <m:sty m:val="p"/>
                            </m:rPr>
                            <a:rPr lang="en-US" altLang="zh-CN" b="0" i="0"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Pr</m:t>
                          </m:r>
                        </m:fName>
                        <m:e>
                          <m:d>
                            <m:dPr>
                              <m:begChr m:val="["/>
                              <m:endChr m:val="]"/>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dPr>
                            <m:e>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𝑀</m:t>
                              </m:r>
                              <m:d>
                                <m:dPr>
                                  <m:ctrlP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dPr>
                                <m:e>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𝐷</m:t>
                                  </m:r>
                                </m:e>
                              </m:d>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m:t>
                              </m:r>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𝑜</m:t>
                              </m:r>
                            </m:e>
                          </m:d>
                        </m:e>
                      </m:func>
                      <m: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m:t>
                      </m:r>
                      <m:sSup>
                        <m:sSupPr>
                          <m:ctrlP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sSupPr>
                        <m:e>
                          <m: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𝑒</m:t>
                          </m:r>
                        </m:e>
                        <m:sup>
                          <m: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𝜀</m:t>
                          </m:r>
                        </m:sup>
                      </m:sSup>
                      <m: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m:t>
                      </m:r>
                      <m:func>
                        <m:funcPr>
                          <m:ctrlPr>
                            <a:rPr lang="en-US" altLang="zh-CN" i="1">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ctrlPr>
                        </m:funcPr>
                        <m:fName>
                          <m:r>
                            <m:rPr>
                              <m:sty m:val="p"/>
                            </m:rPr>
                            <a:rPr lang="en-US" altLang="zh-CN">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Pr</m:t>
                          </m:r>
                        </m:fName>
                        <m:e>
                          <m:d>
                            <m:dPr>
                              <m:begChr m:val="["/>
                              <m:endChr m:val="]"/>
                              <m:ctrlPr>
                                <a:rPr lang="en-US" altLang="zh-CN" i="1">
                                  <a:solidFill>
                                    <a:srgbClr val="002D6D"/>
                                  </a:solidFill>
                                  <a:latin typeface="Cambria Math" panose="02040503050406030204" pitchFamily="18" charset="0"/>
                                  <a:ea typeface="方正正粗黑_GBK" panose="02000500000000000000" charset="-122"/>
                                  <a:sym typeface="+mn-ea"/>
                                </a:rPr>
                              </m:ctrlPr>
                            </m:dPr>
                            <m:e>
                              <m:r>
                                <a:rPr lang="en-US" altLang="zh-CN" i="1">
                                  <a:solidFill>
                                    <a:srgbClr val="002D6D"/>
                                  </a:solidFill>
                                  <a:latin typeface="Cambria Math" panose="02040503050406030204" pitchFamily="18" charset="0"/>
                                  <a:ea typeface="方正正粗黑_GBK" panose="02000500000000000000" charset="-122"/>
                                  <a:sym typeface="+mn-ea"/>
                                </a:rPr>
                                <m:t>𝑀</m:t>
                              </m:r>
                              <m:d>
                                <m:dPr>
                                  <m:ctrlPr>
                                    <a:rPr lang="en-US" altLang="zh-CN" i="1">
                                      <a:solidFill>
                                        <a:srgbClr val="002D6D"/>
                                      </a:solidFill>
                                      <a:latin typeface="Cambria Math" panose="02040503050406030204" pitchFamily="18" charset="0"/>
                                      <a:ea typeface="方正正粗黑_GBK" panose="02000500000000000000" charset="-122"/>
                                      <a:sym typeface="+mn-ea"/>
                                    </a:rPr>
                                  </m:ctrlPr>
                                </m:dPr>
                                <m:e>
                                  <m:sSup>
                                    <m:sSupPr>
                                      <m:ctrlPr>
                                        <a:rPr lang="en-US" altLang="zh-CN" i="1">
                                          <a:solidFill>
                                            <a:srgbClr val="002D6D"/>
                                          </a:solidFill>
                                          <a:latin typeface="Cambria Math" panose="02040503050406030204" pitchFamily="18" charset="0"/>
                                          <a:ea typeface="方正正粗黑_GBK" panose="02000500000000000000" charset="-122"/>
                                          <a:sym typeface="+mn-ea"/>
                                        </a:rPr>
                                      </m:ctrlPr>
                                    </m:sSupPr>
                                    <m:e>
                                      <m:r>
                                        <a:rPr lang="en-US" altLang="zh-CN" i="1">
                                          <a:solidFill>
                                            <a:srgbClr val="002D6D"/>
                                          </a:solidFill>
                                          <a:latin typeface="Cambria Math" panose="02040503050406030204" pitchFamily="18" charset="0"/>
                                          <a:ea typeface="方正正粗黑_GBK" panose="02000500000000000000" charset="-122"/>
                                          <a:sym typeface="+mn-ea"/>
                                        </a:rPr>
                                        <m:t>𝐷</m:t>
                                      </m:r>
                                    </m:e>
                                    <m:sup>
                                      <m:r>
                                        <a:rPr lang="en-US" altLang="zh-CN" i="1">
                                          <a:solidFill>
                                            <a:srgbClr val="002D6D"/>
                                          </a:solidFill>
                                          <a:latin typeface="Cambria Math" panose="02040503050406030204" pitchFamily="18" charset="0"/>
                                          <a:ea typeface="方正正粗黑_GBK" panose="02000500000000000000" charset="-122"/>
                                          <a:sym typeface="+mn-ea"/>
                                        </a:rPr>
                                        <m:t>′</m:t>
                                      </m:r>
                                    </m:sup>
                                  </m:sSup>
                                </m:e>
                              </m:d>
                              <m:r>
                                <a:rPr lang="en-US" altLang="zh-CN" i="1">
                                  <a:solidFill>
                                    <a:srgbClr val="002D6D"/>
                                  </a:solidFill>
                                  <a:latin typeface="Cambria Math" panose="02040503050406030204" pitchFamily="18" charset="0"/>
                                  <a:ea typeface="方正正粗黑_GBK" panose="02000500000000000000" charset="-122"/>
                                  <a:sym typeface="+mn-ea"/>
                                </a:rPr>
                                <m:t>=</m:t>
                              </m:r>
                              <m:r>
                                <a:rPr lang="en-US" altLang="zh-CN" i="1">
                                  <a:solidFill>
                                    <a:srgbClr val="002D6D"/>
                                  </a:solidFill>
                                  <a:latin typeface="Cambria Math" panose="02040503050406030204" pitchFamily="18" charset="0"/>
                                  <a:ea typeface="方正正粗黑_GBK" panose="02000500000000000000" charset="-122"/>
                                  <a:sym typeface="+mn-ea"/>
                                </a:rPr>
                                <m:t>𝑜</m:t>
                              </m:r>
                            </m:e>
                          </m:d>
                        </m:e>
                      </m:func>
                    </m:oMath>
                  </m:oMathPara>
                </a14:m>
                <a:endPar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55" name="文本框 54">
                <a:extLst>
                  <a:ext uri="{FF2B5EF4-FFF2-40B4-BE49-F238E27FC236}">
                    <a16:creationId xmlns:a16="http://schemas.microsoft.com/office/drawing/2014/main" id="{46C22DF0-5D7D-E9DA-3BFA-9708137B0D1D}"/>
                  </a:ext>
                </a:extLst>
              </p:cNvPr>
              <p:cNvSpPr txBox="1">
                <a:spLocks noRot="1" noChangeAspect="1" noMove="1" noResize="1" noEditPoints="1" noAdjustHandles="1" noChangeArrowheads="1" noChangeShapeType="1" noTextEdit="1"/>
              </p:cNvSpPr>
              <p:nvPr/>
            </p:nvSpPr>
            <p:spPr>
              <a:xfrm>
                <a:off x="2731188" y="5417542"/>
                <a:ext cx="6729622" cy="369332"/>
              </a:xfrm>
              <a:prstGeom prst="rect">
                <a:avLst/>
              </a:prstGeom>
              <a:blipFill>
                <a:blip r:embed="rId1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6" name="文本框 55">
                <a:extLst>
                  <a:ext uri="{FF2B5EF4-FFF2-40B4-BE49-F238E27FC236}">
                    <a16:creationId xmlns:a16="http://schemas.microsoft.com/office/drawing/2014/main" id="{9E780476-80EA-7C76-1DD1-031EFCFB9769}"/>
                  </a:ext>
                </a:extLst>
              </p:cNvPr>
              <p:cNvSpPr txBox="1"/>
              <p:nvPr/>
            </p:nvSpPr>
            <p:spPr>
              <a:xfrm>
                <a:off x="2285074" y="4638098"/>
                <a:ext cx="7621850"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d>
                        <m:dPr>
                          <m:ctrlP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ctrlPr>
                        </m:dPr>
                        <m:e>
                          <m: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1−</m:t>
                          </m:r>
                          <m: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𝜀</m:t>
                          </m:r>
                        </m:e>
                      </m:d>
                      <m: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m:t>
                      </m:r>
                      <m:func>
                        <m:funcPr>
                          <m:ctrlPr>
                            <a:rPr lang="en-US" altLang="zh-CN"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ctrlPr>
                        </m:funcPr>
                        <m:fName>
                          <m:r>
                            <m:rPr>
                              <m:sty m:val="p"/>
                            </m:rPr>
                            <a:rPr lang="en-US" altLang="zh-CN">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Pr</m:t>
                          </m:r>
                        </m:fName>
                        <m:e>
                          <m:d>
                            <m:dPr>
                              <m:begChr m:val="["/>
                              <m:endChr m:val="]"/>
                              <m:ctrlPr>
                                <a:rPr lang="en-US" altLang="zh-CN" i="1">
                                  <a:solidFill>
                                    <a:schemeClr val="bg2">
                                      <a:lumMod val="75000"/>
                                    </a:schemeClr>
                                  </a:solidFill>
                                  <a:latin typeface="Cambria Math" panose="02040503050406030204" pitchFamily="18" charset="0"/>
                                  <a:ea typeface="方正正粗黑_GBK" panose="02000500000000000000" charset="-122"/>
                                  <a:sym typeface="+mn-ea"/>
                                </a:rPr>
                              </m:ctrlPr>
                            </m:dPr>
                            <m:e>
                              <m:r>
                                <a:rPr lang="en-US" altLang="zh-CN" i="1">
                                  <a:solidFill>
                                    <a:schemeClr val="bg2">
                                      <a:lumMod val="75000"/>
                                    </a:schemeClr>
                                  </a:solidFill>
                                  <a:latin typeface="Cambria Math" panose="02040503050406030204" pitchFamily="18" charset="0"/>
                                  <a:ea typeface="方正正粗黑_GBK" panose="02000500000000000000" charset="-122"/>
                                  <a:sym typeface="+mn-ea"/>
                                </a:rPr>
                                <m:t>𝑀</m:t>
                              </m:r>
                              <m:d>
                                <m:dPr>
                                  <m:ctrlPr>
                                    <a:rPr lang="en-US" altLang="zh-CN" i="1">
                                      <a:solidFill>
                                        <a:schemeClr val="bg2">
                                          <a:lumMod val="75000"/>
                                        </a:schemeClr>
                                      </a:solidFill>
                                      <a:latin typeface="Cambria Math" panose="02040503050406030204" pitchFamily="18" charset="0"/>
                                      <a:ea typeface="方正正粗黑_GBK" panose="02000500000000000000" charset="-122"/>
                                      <a:sym typeface="+mn-ea"/>
                                    </a:rPr>
                                  </m:ctrlPr>
                                </m:dPr>
                                <m:e>
                                  <m:sSup>
                                    <m:sSupPr>
                                      <m:ctrlPr>
                                        <a:rPr lang="en-US" altLang="zh-CN" i="1">
                                          <a:solidFill>
                                            <a:schemeClr val="bg2">
                                              <a:lumMod val="75000"/>
                                            </a:schemeClr>
                                          </a:solidFill>
                                          <a:latin typeface="Cambria Math" panose="02040503050406030204" pitchFamily="18" charset="0"/>
                                          <a:ea typeface="方正正粗黑_GBK" panose="02000500000000000000" charset="-122"/>
                                          <a:sym typeface="+mn-ea"/>
                                        </a:rPr>
                                      </m:ctrlPr>
                                    </m:sSupPr>
                                    <m:e>
                                      <m:r>
                                        <a:rPr lang="en-US" altLang="zh-CN" i="1">
                                          <a:solidFill>
                                            <a:schemeClr val="bg2">
                                              <a:lumMod val="75000"/>
                                            </a:schemeClr>
                                          </a:solidFill>
                                          <a:latin typeface="Cambria Math" panose="02040503050406030204" pitchFamily="18" charset="0"/>
                                          <a:ea typeface="方正正粗黑_GBK" panose="02000500000000000000" charset="-122"/>
                                          <a:sym typeface="+mn-ea"/>
                                        </a:rPr>
                                        <m:t>𝐷</m:t>
                                      </m:r>
                                    </m:e>
                                    <m:sup>
                                      <m:r>
                                        <a:rPr lang="en-US" altLang="zh-CN" i="1">
                                          <a:solidFill>
                                            <a:schemeClr val="bg2">
                                              <a:lumMod val="75000"/>
                                            </a:schemeClr>
                                          </a:solidFill>
                                          <a:latin typeface="Cambria Math" panose="02040503050406030204" pitchFamily="18" charset="0"/>
                                          <a:ea typeface="方正正粗黑_GBK" panose="02000500000000000000" charset="-122"/>
                                          <a:sym typeface="+mn-ea"/>
                                        </a:rPr>
                                        <m:t>′</m:t>
                                      </m:r>
                                    </m:sup>
                                  </m:sSup>
                                </m:e>
                              </m:d>
                              <m:r>
                                <a:rPr lang="en-US" altLang="zh-CN" i="1">
                                  <a:solidFill>
                                    <a:schemeClr val="bg2">
                                      <a:lumMod val="75000"/>
                                    </a:schemeClr>
                                  </a:solidFill>
                                  <a:latin typeface="Cambria Math" panose="02040503050406030204" pitchFamily="18" charset="0"/>
                                  <a:ea typeface="方正正粗黑_GBK" panose="02000500000000000000" charset="-122"/>
                                  <a:sym typeface="+mn-ea"/>
                                </a:rPr>
                                <m:t>=</m:t>
                              </m:r>
                              <m:r>
                                <a:rPr lang="en-US" altLang="zh-CN" i="1">
                                  <a:solidFill>
                                    <a:schemeClr val="bg2">
                                      <a:lumMod val="75000"/>
                                    </a:schemeClr>
                                  </a:solidFill>
                                  <a:latin typeface="Cambria Math" panose="02040503050406030204" pitchFamily="18" charset="0"/>
                                  <a:ea typeface="方正正粗黑_GBK" panose="02000500000000000000" charset="-122"/>
                                  <a:sym typeface="+mn-ea"/>
                                </a:rPr>
                                <m:t>𝑜</m:t>
                              </m:r>
                            </m:e>
                          </m:d>
                        </m:e>
                      </m:func>
                      <m: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m:t>
                      </m:r>
                      <m:func>
                        <m:funcPr>
                          <m:ctrlP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ctrlPr>
                        </m:funcPr>
                        <m:fName>
                          <m:r>
                            <m:rPr>
                              <m:sty m:val="p"/>
                            </m:rPr>
                            <a:rPr lang="en-US" altLang="zh-CN" b="0" i="0"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Pr</m:t>
                          </m:r>
                        </m:fName>
                        <m:e>
                          <m:d>
                            <m:dPr>
                              <m:begChr m:val="["/>
                              <m:endChr m:val="]"/>
                              <m:ctrlP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ctrlPr>
                            </m:dPr>
                            <m:e>
                              <m: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𝑀</m:t>
                              </m:r>
                              <m:d>
                                <m:dPr>
                                  <m:ctrlP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ctrlPr>
                                </m:dPr>
                                <m:e>
                                  <m: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𝐷</m:t>
                                  </m:r>
                                </m:e>
                              </m:d>
                              <m: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m:t>
                              </m:r>
                              <m: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𝑜</m:t>
                              </m:r>
                            </m:e>
                          </m:d>
                        </m:e>
                      </m:func>
                      <m:r>
                        <a:rPr lang="en-US" altLang="zh-CN" i="1">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m:t>
                      </m:r>
                      <m:d>
                        <m:dPr>
                          <m:ctrlP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ctrlPr>
                        </m:dPr>
                        <m:e>
                          <m: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1+</m:t>
                          </m:r>
                          <m: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𝜀</m:t>
                          </m:r>
                        </m:e>
                      </m:d>
                      <m:r>
                        <a:rPr lang="en-US" altLang="zh-CN" i="1">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m:t>
                      </m:r>
                      <m:func>
                        <m:funcPr>
                          <m:ctrlPr>
                            <a:rPr lang="en-US" altLang="zh-CN" i="1">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ctrlPr>
                        </m:funcPr>
                        <m:fName>
                          <m:r>
                            <m:rPr>
                              <m:sty m:val="p"/>
                            </m:rPr>
                            <a:rPr lang="en-US" altLang="zh-CN">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Pr</m:t>
                          </m:r>
                        </m:fName>
                        <m:e>
                          <m:d>
                            <m:dPr>
                              <m:begChr m:val="["/>
                              <m:endChr m:val="]"/>
                              <m:ctrlPr>
                                <a:rPr lang="en-US" altLang="zh-CN" i="1">
                                  <a:solidFill>
                                    <a:schemeClr val="bg2">
                                      <a:lumMod val="75000"/>
                                    </a:schemeClr>
                                  </a:solidFill>
                                  <a:latin typeface="Cambria Math" panose="02040503050406030204" pitchFamily="18" charset="0"/>
                                  <a:ea typeface="方正正粗黑_GBK" panose="02000500000000000000" charset="-122"/>
                                  <a:sym typeface="+mn-ea"/>
                                </a:rPr>
                              </m:ctrlPr>
                            </m:dPr>
                            <m:e>
                              <m:r>
                                <a:rPr lang="en-US" altLang="zh-CN" i="1">
                                  <a:solidFill>
                                    <a:schemeClr val="bg2">
                                      <a:lumMod val="75000"/>
                                    </a:schemeClr>
                                  </a:solidFill>
                                  <a:latin typeface="Cambria Math" panose="02040503050406030204" pitchFamily="18" charset="0"/>
                                  <a:ea typeface="方正正粗黑_GBK" panose="02000500000000000000" charset="-122"/>
                                  <a:sym typeface="+mn-ea"/>
                                </a:rPr>
                                <m:t>𝑀</m:t>
                              </m:r>
                              <m:d>
                                <m:dPr>
                                  <m:ctrlPr>
                                    <a:rPr lang="en-US" altLang="zh-CN" i="1">
                                      <a:solidFill>
                                        <a:schemeClr val="bg2">
                                          <a:lumMod val="75000"/>
                                        </a:schemeClr>
                                      </a:solidFill>
                                      <a:latin typeface="Cambria Math" panose="02040503050406030204" pitchFamily="18" charset="0"/>
                                      <a:ea typeface="方正正粗黑_GBK" panose="02000500000000000000" charset="-122"/>
                                      <a:sym typeface="+mn-ea"/>
                                    </a:rPr>
                                  </m:ctrlPr>
                                </m:dPr>
                                <m:e>
                                  <m:sSup>
                                    <m:sSupPr>
                                      <m:ctrlPr>
                                        <a:rPr lang="en-US" altLang="zh-CN" i="1">
                                          <a:solidFill>
                                            <a:schemeClr val="bg2">
                                              <a:lumMod val="75000"/>
                                            </a:schemeClr>
                                          </a:solidFill>
                                          <a:latin typeface="Cambria Math" panose="02040503050406030204" pitchFamily="18" charset="0"/>
                                          <a:ea typeface="方正正粗黑_GBK" panose="02000500000000000000" charset="-122"/>
                                          <a:sym typeface="+mn-ea"/>
                                        </a:rPr>
                                      </m:ctrlPr>
                                    </m:sSupPr>
                                    <m:e>
                                      <m:r>
                                        <a:rPr lang="en-US" altLang="zh-CN" i="1">
                                          <a:solidFill>
                                            <a:schemeClr val="bg2">
                                              <a:lumMod val="75000"/>
                                            </a:schemeClr>
                                          </a:solidFill>
                                          <a:latin typeface="Cambria Math" panose="02040503050406030204" pitchFamily="18" charset="0"/>
                                          <a:ea typeface="方正正粗黑_GBK" panose="02000500000000000000" charset="-122"/>
                                          <a:sym typeface="+mn-ea"/>
                                        </a:rPr>
                                        <m:t>𝐷</m:t>
                                      </m:r>
                                    </m:e>
                                    <m:sup>
                                      <m:r>
                                        <a:rPr lang="en-US" altLang="zh-CN" i="1">
                                          <a:solidFill>
                                            <a:schemeClr val="bg2">
                                              <a:lumMod val="75000"/>
                                            </a:schemeClr>
                                          </a:solidFill>
                                          <a:latin typeface="Cambria Math" panose="02040503050406030204" pitchFamily="18" charset="0"/>
                                          <a:ea typeface="方正正粗黑_GBK" panose="02000500000000000000" charset="-122"/>
                                          <a:sym typeface="+mn-ea"/>
                                        </a:rPr>
                                        <m:t>′</m:t>
                                      </m:r>
                                    </m:sup>
                                  </m:sSup>
                                </m:e>
                              </m:d>
                              <m:r>
                                <a:rPr lang="en-US" altLang="zh-CN" i="1">
                                  <a:solidFill>
                                    <a:schemeClr val="bg2">
                                      <a:lumMod val="75000"/>
                                    </a:schemeClr>
                                  </a:solidFill>
                                  <a:latin typeface="Cambria Math" panose="02040503050406030204" pitchFamily="18" charset="0"/>
                                  <a:ea typeface="方正正粗黑_GBK" panose="02000500000000000000" charset="-122"/>
                                  <a:sym typeface="+mn-ea"/>
                                </a:rPr>
                                <m:t>=</m:t>
                              </m:r>
                              <m:r>
                                <a:rPr lang="en-US" altLang="zh-CN" i="1">
                                  <a:solidFill>
                                    <a:schemeClr val="bg2">
                                      <a:lumMod val="75000"/>
                                    </a:schemeClr>
                                  </a:solidFill>
                                  <a:latin typeface="Cambria Math" panose="02040503050406030204" pitchFamily="18" charset="0"/>
                                  <a:ea typeface="方正正粗黑_GBK" panose="02000500000000000000" charset="-122"/>
                                  <a:sym typeface="+mn-ea"/>
                                </a:rPr>
                                <m:t>𝑜</m:t>
                              </m:r>
                            </m:e>
                          </m:d>
                        </m:e>
                      </m:func>
                    </m:oMath>
                  </m:oMathPara>
                </a14:m>
                <a:endPar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56" name="文本框 55">
                <a:extLst>
                  <a:ext uri="{FF2B5EF4-FFF2-40B4-BE49-F238E27FC236}">
                    <a16:creationId xmlns:a16="http://schemas.microsoft.com/office/drawing/2014/main" id="{9E780476-80EA-7C76-1DD1-031EFCFB9769}"/>
                  </a:ext>
                </a:extLst>
              </p:cNvPr>
              <p:cNvSpPr txBox="1">
                <a:spLocks noRot="1" noChangeAspect="1" noMove="1" noResize="1" noEditPoints="1" noAdjustHandles="1" noChangeArrowheads="1" noChangeShapeType="1" noTextEdit="1"/>
              </p:cNvSpPr>
              <p:nvPr/>
            </p:nvSpPr>
            <p:spPr>
              <a:xfrm>
                <a:off x="2285074" y="4638098"/>
                <a:ext cx="7621850" cy="369332"/>
              </a:xfrm>
              <a:prstGeom prst="rect">
                <a:avLst/>
              </a:prstGeom>
              <a:blipFill>
                <a:blip r:embed="rId2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8" name="文本框 57">
                <a:extLst>
                  <a:ext uri="{FF2B5EF4-FFF2-40B4-BE49-F238E27FC236}">
                    <a16:creationId xmlns:a16="http://schemas.microsoft.com/office/drawing/2014/main" id="{31C1A136-BA44-D203-3833-318F5C3FDE8D}"/>
                  </a:ext>
                </a:extLst>
              </p:cNvPr>
              <p:cNvSpPr txBox="1"/>
              <p:nvPr/>
            </p:nvSpPr>
            <p:spPr>
              <a:xfrm>
                <a:off x="574675" y="4233288"/>
                <a:ext cx="9625965" cy="369332"/>
              </a:xfrm>
              <a:prstGeom prst="rect">
                <a:avLst/>
              </a:prstGeom>
              <a:noFill/>
            </p:spPr>
            <p:txBody>
              <a:bodyPr wrap="square" rtlCol="0">
                <a:spAutoFit/>
              </a:bodyPr>
              <a:lstStyle/>
              <a:p>
                <a:r>
                  <a:rPr lang="zh-CN" altLang="en-US"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rPr>
                  <a:t>若对任意相邻数据</a:t>
                </a:r>
                <a14:m>
                  <m:oMath xmlns:m="http://schemas.openxmlformats.org/officeDocument/2006/math">
                    <m: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𝐷</m:t>
                    </m:r>
                    <m: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m:t>
                    </m:r>
                    <m:sSup>
                      <m:sSupPr>
                        <m:ctrlP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ctrlPr>
                      </m:sSupPr>
                      <m:e>
                        <m: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𝐷</m:t>
                        </m:r>
                      </m:e>
                      <m:sup>
                        <m: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m:t>
                        </m:r>
                      </m:sup>
                    </m:sSup>
                  </m:oMath>
                </a14:m>
                <a:r>
                  <a:rPr lang="zh-CN" altLang="en-US"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rPr>
                  <a:t>与任意输出</a:t>
                </a:r>
                <a14:m>
                  <m:oMath xmlns:m="http://schemas.openxmlformats.org/officeDocument/2006/math">
                    <m: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𝑜</m:t>
                    </m:r>
                  </m:oMath>
                </a14:m>
                <a:r>
                  <a:rPr lang="zh-CN" altLang="en-US"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rPr>
                  <a:t>，都有以下不等式，则称算法</a:t>
                </a:r>
                <a14:m>
                  <m:oMath xmlns:m="http://schemas.openxmlformats.org/officeDocument/2006/math">
                    <m:r>
                      <a:rPr lang="en-US" altLang="zh-CN" b="0" i="1" smtClean="0">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𝑀</m:t>
                    </m:r>
                  </m:oMath>
                </a14:m>
                <a:r>
                  <a:rPr lang="zh-CN" altLang="en-US"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rPr>
                  <a:t>满足</a:t>
                </a:r>
                <a14:m>
                  <m:oMath xmlns:m="http://schemas.openxmlformats.org/officeDocument/2006/math">
                    <m:r>
                      <a:rPr lang="en-US" altLang="zh-CN" i="1">
                        <a:solidFill>
                          <a:schemeClr val="bg2">
                            <a:lumMod val="75000"/>
                          </a:schemeClr>
                        </a:solidFill>
                        <a:latin typeface="Cambria Math" panose="02040503050406030204" pitchFamily="18" charset="0"/>
                        <a:ea typeface="方正正粗黑_GBK" panose="02000500000000000000" charset="-122"/>
                        <a:cs typeface="方正正粗黑_GBK" panose="02000500000000000000" charset="-122"/>
                        <a:sym typeface="+mn-ea"/>
                      </a:rPr>
                      <m:t>𝜀</m:t>
                    </m:r>
                  </m:oMath>
                </a14:m>
                <a:r>
                  <a:rPr lang="en-US" altLang="zh-CN"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rPr>
                  <a:t>-</a:t>
                </a:r>
                <a:r>
                  <a:rPr lang="zh-CN" altLang="en-US" dirty="0">
                    <a:solidFill>
                      <a:schemeClr val="bg2">
                        <a:lumMod val="75000"/>
                      </a:schemeClr>
                    </a:solidFill>
                    <a:latin typeface="方正正粗黑_GBK" panose="02000500000000000000" charset="-122"/>
                    <a:ea typeface="方正正粗黑_GBK" panose="02000500000000000000" charset="-122"/>
                    <a:cs typeface="方正正粗黑_GBK" panose="02000500000000000000" charset="-122"/>
                    <a:sym typeface="+mn-ea"/>
                  </a:rPr>
                  <a:t>差分隐私：</a:t>
                </a:r>
              </a:p>
            </p:txBody>
          </p:sp>
        </mc:Choice>
        <mc:Fallback xmlns="">
          <p:sp>
            <p:nvSpPr>
              <p:cNvPr id="58" name="文本框 57">
                <a:extLst>
                  <a:ext uri="{FF2B5EF4-FFF2-40B4-BE49-F238E27FC236}">
                    <a16:creationId xmlns:a16="http://schemas.microsoft.com/office/drawing/2014/main" id="{31C1A136-BA44-D203-3833-318F5C3FDE8D}"/>
                  </a:ext>
                </a:extLst>
              </p:cNvPr>
              <p:cNvSpPr txBox="1">
                <a:spLocks noRot="1" noChangeAspect="1" noMove="1" noResize="1" noEditPoints="1" noAdjustHandles="1" noChangeArrowheads="1" noChangeShapeType="1" noTextEdit="1"/>
              </p:cNvSpPr>
              <p:nvPr/>
            </p:nvSpPr>
            <p:spPr>
              <a:xfrm>
                <a:off x="574675" y="4233288"/>
                <a:ext cx="9625965" cy="369332"/>
              </a:xfrm>
              <a:prstGeom prst="rect">
                <a:avLst/>
              </a:prstGeom>
              <a:blipFill>
                <a:blip r:embed="rId21"/>
                <a:stretch>
                  <a:fillRect l="-507" t="-8197" b="-24590"/>
                </a:stretch>
              </a:blipFill>
            </p:spPr>
            <p:txBody>
              <a:bodyPr/>
              <a:lstStyle/>
              <a:p>
                <a:r>
                  <a:rPr lang="zh-CN" altLang="en-US">
                    <a:noFill/>
                  </a:rPr>
                  <a:t> </a:t>
                </a:r>
              </a:p>
            </p:txBody>
          </p:sp>
        </mc:Fallback>
      </mc:AlternateContent>
      <p:sp>
        <p:nvSpPr>
          <p:cNvPr id="59" name="文本框 58">
            <a:extLst>
              <a:ext uri="{FF2B5EF4-FFF2-40B4-BE49-F238E27FC236}">
                <a16:creationId xmlns:a16="http://schemas.microsoft.com/office/drawing/2014/main" id="{6DC3861B-35B6-EF52-DD9D-B75B5BABFCFD}"/>
              </a:ext>
            </a:extLst>
          </p:cNvPr>
          <p:cNvSpPr txBox="1"/>
          <p:nvPr/>
        </p:nvSpPr>
        <p:spPr>
          <a:xfrm>
            <a:off x="574675" y="5056981"/>
            <a:ext cx="9625965" cy="369332"/>
          </a:xfrm>
          <a:prstGeom prst="rect">
            <a:avLst/>
          </a:prstGeom>
          <a:noFill/>
        </p:spPr>
        <p:txBody>
          <a:bodyPr wrap="square" rtlCol="0">
            <a:spAutoFit/>
          </a:bodyPr>
          <a:lstStyle/>
          <a:p>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由相邻数据</a:t>
            </a:r>
            <a:r>
              <a:rPr lang="zh-CN" altLang="en-US" dirty="0">
                <a:solidFill>
                  <a:schemeClr val="accent1">
                    <a:lumMod val="75000"/>
                  </a:schemeClr>
                </a:solidFill>
                <a:latin typeface="方正正粗黑_GBK" panose="02000500000000000000" charset="-122"/>
                <a:ea typeface="方正正粗黑_GBK" panose="02000500000000000000" charset="-122"/>
                <a:cs typeface="方正正粗黑_GBK" panose="02000500000000000000" charset="-122"/>
                <a:sym typeface="+mn-ea"/>
              </a:rPr>
              <a:t>对称性</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，及</a:t>
            </a:r>
            <a:r>
              <a:rPr lang="zh-CN" altLang="en-US" dirty="0">
                <a:solidFill>
                  <a:schemeClr val="accent1">
                    <a:lumMod val="75000"/>
                  </a:schemeClr>
                </a:solidFill>
                <a:latin typeface="方正正粗黑_GBK" panose="02000500000000000000" charset="-122"/>
                <a:ea typeface="方正正粗黑_GBK" panose="02000500000000000000" charset="-122"/>
                <a:cs typeface="方正正粗黑_GBK" panose="02000500000000000000" charset="-122"/>
                <a:sym typeface="+mn-ea"/>
              </a:rPr>
              <a:t>指数近似</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，化简为</a:t>
            </a:r>
          </a:p>
        </p:txBody>
      </p:sp>
      <p:sp>
        <p:nvSpPr>
          <p:cNvPr id="5" name="文本框 4">
            <a:extLst>
              <a:ext uri="{FF2B5EF4-FFF2-40B4-BE49-F238E27FC236}">
                <a16:creationId xmlns:a16="http://schemas.microsoft.com/office/drawing/2014/main" id="{F178ABA6-92E7-C44E-383E-80A2FCA5818F}"/>
              </a:ext>
            </a:extLst>
          </p:cNvPr>
          <p:cNvSpPr txBox="1"/>
          <p:nvPr/>
        </p:nvSpPr>
        <p:spPr>
          <a:xfrm>
            <a:off x="11142088" y="5781047"/>
            <a:ext cx="413377" cy="230832"/>
          </a:xfrm>
          <a:prstGeom prst="rect">
            <a:avLst/>
          </a:prstGeom>
          <a:noFill/>
        </p:spPr>
        <p:txBody>
          <a:bodyPr wrap="square" rtlCol="0">
            <a:spAutoFit/>
          </a:bodyPr>
          <a:lstStyle/>
          <a:p>
            <a:pPr algn="ctr"/>
            <a:r>
              <a:rPr lang="en-US" altLang="zh-CN"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5</a:t>
            </a:r>
            <a:endParaRPr lang="zh-CN" altLang="en-US"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p:spTree>
    <p:extLst>
      <p:ext uri="{BB962C8B-B14F-4D97-AF65-F5344CB8AC3E}">
        <p14:creationId xmlns:p14="http://schemas.microsoft.com/office/powerpoint/2010/main" val="4043594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635" y="951865"/>
            <a:ext cx="12192635" cy="5906135"/>
          </a:xfrm>
          <a:prstGeom prst="roundRect">
            <a:avLst>
              <a:gd name="adj" fmla="val 460"/>
            </a:avLst>
          </a:prstGeom>
          <a:solidFill>
            <a:schemeClr val="bg1">
              <a:alpha val="7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文本框 3"/>
          <p:cNvSpPr txBox="1"/>
          <p:nvPr/>
        </p:nvSpPr>
        <p:spPr>
          <a:xfrm>
            <a:off x="4485164" y="1017905"/>
            <a:ext cx="3221672" cy="584775"/>
          </a:xfrm>
          <a:prstGeom prst="rect">
            <a:avLst/>
          </a:prstGeom>
          <a:noFill/>
        </p:spPr>
        <p:txBody>
          <a:bodyPr wrap="square" rtlCol="0">
            <a:spAutoFit/>
          </a:bodyPr>
          <a:lstStyle/>
          <a:p>
            <a:pPr algn="ctr"/>
            <a:r>
              <a:rPr lang="zh-CN" altLang="en-US" sz="32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差分隐私的优势</a:t>
            </a:r>
          </a:p>
        </p:txBody>
      </p:sp>
      <p:sp>
        <p:nvSpPr>
          <p:cNvPr id="2" name="文本框 1">
            <a:extLst>
              <a:ext uri="{FF2B5EF4-FFF2-40B4-BE49-F238E27FC236}">
                <a16:creationId xmlns:a16="http://schemas.microsoft.com/office/drawing/2014/main" id="{29CA5295-B49A-C3D2-8664-CE86412B7005}"/>
              </a:ext>
            </a:extLst>
          </p:cNvPr>
          <p:cNvSpPr txBox="1"/>
          <p:nvPr/>
        </p:nvSpPr>
        <p:spPr>
          <a:xfrm>
            <a:off x="578262" y="1863462"/>
            <a:ext cx="9698578" cy="2031325"/>
          </a:xfrm>
          <a:prstGeom prst="rect">
            <a:avLst/>
          </a:prstGeom>
          <a:noFill/>
        </p:spPr>
        <p:txBody>
          <a:bodyPr wrap="square" rtlCol="0">
            <a:spAutoFit/>
          </a:bodyPr>
          <a:lstStyle/>
          <a:p>
            <a:r>
              <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1</a:t>
            </a: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、可以证明与量化的隐私保护能力</a:t>
            </a: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p:cxnSp>
        <p:nvCxnSpPr>
          <p:cNvPr id="5" name="直接箭头连接符 4">
            <a:extLst>
              <a:ext uri="{FF2B5EF4-FFF2-40B4-BE49-F238E27FC236}">
                <a16:creationId xmlns:a16="http://schemas.microsoft.com/office/drawing/2014/main" id="{8077AE20-0650-8832-0BB1-0A6D66AAF4B6}"/>
              </a:ext>
            </a:extLst>
          </p:cNvPr>
          <p:cNvCxnSpPr>
            <a:cxnSpLocks/>
          </p:cNvCxnSpPr>
          <p:nvPr/>
        </p:nvCxnSpPr>
        <p:spPr>
          <a:xfrm>
            <a:off x="3055021" y="2716424"/>
            <a:ext cx="53736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B672BBB8-80B6-67AD-B485-E6D418390D1E}"/>
                  </a:ext>
                </a:extLst>
              </p:cNvPr>
              <p:cNvSpPr txBox="1"/>
              <p:nvPr/>
            </p:nvSpPr>
            <p:spPr>
              <a:xfrm>
                <a:off x="4709122" y="2325127"/>
                <a:ext cx="2065448" cy="369332"/>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隐私参数 </a:t>
                </a:r>
                <a14:m>
                  <m:oMath xmlns:m="http://schemas.openxmlformats.org/officeDocument/2006/math">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𝜀</m:t>
                    </m:r>
                  </m:oMath>
                </a14:m>
                <a:endPar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mc:Choice>
        <mc:Fallback xmlns="">
          <p:sp>
            <p:nvSpPr>
              <p:cNvPr id="7" name="文本框 6">
                <a:extLst>
                  <a:ext uri="{FF2B5EF4-FFF2-40B4-BE49-F238E27FC236}">
                    <a16:creationId xmlns:a16="http://schemas.microsoft.com/office/drawing/2014/main" id="{B672BBB8-80B6-67AD-B485-E6D418390D1E}"/>
                  </a:ext>
                </a:extLst>
              </p:cNvPr>
              <p:cNvSpPr txBox="1">
                <a:spLocks noRot="1" noChangeAspect="1" noMove="1" noResize="1" noEditPoints="1" noAdjustHandles="1" noChangeArrowheads="1" noChangeShapeType="1" noTextEdit="1"/>
              </p:cNvSpPr>
              <p:nvPr/>
            </p:nvSpPr>
            <p:spPr>
              <a:xfrm>
                <a:off x="4709122" y="2325127"/>
                <a:ext cx="2065448" cy="369332"/>
              </a:xfrm>
              <a:prstGeom prst="rect">
                <a:avLst/>
              </a:prstGeom>
              <a:blipFill>
                <a:blip r:embed="rId3"/>
                <a:stretch>
                  <a:fillRect t="-8197" b="-245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0B0E3FB4-99F9-7DD3-A4E8-3A3CB32E20CC}"/>
                  </a:ext>
                </a:extLst>
              </p:cNvPr>
              <p:cNvSpPr txBox="1"/>
              <p:nvPr/>
            </p:nvSpPr>
            <p:spPr>
              <a:xfrm>
                <a:off x="3055021" y="2826949"/>
                <a:ext cx="2065448" cy="646331"/>
              </a:xfrm>
              <a:prstGeom prst="rect">
                <a:avLst/>
              </a:prstGeom>
              <a:noFill/>
            </p:spPr>
            <p:txBody>
              <a:bodyPr wrap="square" rtlCol="0">
                <a:spAutoFit/>
              </a:bodyPr>
              <a:lstStyle/>
              <a:p>
                <a:pPr algn="ctr"/>
                <a14:m>
                  <m:oMath xmlns:m="http://schemas.openxmlformats.org/officeDocument/2006/math">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𝜀</m:t>
                    </m:r>
                  </m:oMath>
                </a14:m>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小，隐私保护强，则误差大</a:t>
                </a:r>
              </a:p>
            </p:txBody>
          </p:sp>
        </mc:Choice>
        <mc:Fallback xmlns="">
          <p:sp>
            <p:nvSpPr>
              <p:cNvPr id="9" name="文本框 8">
                <a:extLst>
                  <a:ext uri="{FF2B5EF4-FFF2-40B4-BE49-F238E27FC236}">
                    <a16:creationId xmlns:a16="http://schemas.microsoft.com/office/drawing/2014/main" id="{0B0E3FB4-99F9-7DD3-A4E8-3A3CB32E20CC}"/>
                  </a:ext>
                </a:extLst>
              </p:cNvPr>
              <p:cNvSpPr txBox="1">
                <a:spLocks noRot="1" noChangeAspect="1" noMove="1" noResize="1" noEditPoints="1" noAdjustHandles="1" noChangeArrowheads="1" noChangeShapeType="1" noTextEdit="1"/>
              </p:cNvSpPr>
              <p:nvPr/>
            </p:nvSpPr>
            <p:spPr>
              <a:xfrm>
                <a:off x="3055021" y="2826949"/>
                <a:ext cx="2065448" cy="646331"/>
              </a:xfrm>
              <a:prstGeom prst="rect">
                <a:avLst/>
              </a:prstGeom>
              <a:blipFill>
                <a:blip r:embed="rId4"/>
                <a:stretch>
                  <a:fillRect l="-3835" t="-5660" r="-7965" b="-1415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BED16E86-C25E-E6EB-14E6-627DEF1141DD}"/>
                  </a:ext>
                </a:extLst>
              </p:cNvPr>
              <p:cNvSpPr txBox="1"/>
              <p:nvPr/>
            </p:nvSpPr>
            <p:spPr>
              <a:xfrm>
                <a:off x="6505464" y="2826949"/>
                <a:ext cx="2065448" cy="646331"/>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 </a:t>
                </a:r>
                <a14:m>
                  <m:oMath xmlns:m="http://schemas.openxmlformats.org/officeDocument/2006/math">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𝜀</m:t>
                    </m:r>
                  </m:oMath>
                </a14:m>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大，误差小，</a:t>
                </a: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但隐私保护弱</a:t>
                </a:r>
              </a:p>
            </p:txBody>
          </p:sp>
        </mc:Choice>
        <mc:Fallback xmlns="">
          <p:sp>
            <p:nvSpPr>
              <p:cNvPr id="10" name="文本框 9">
                <a:extLst>
                  <a:ext uri="{FF2B5EF4-FFF2-40B4-BE49-F238E27FC236}">
                    <a16:creationId xmlns:a16="http://schemas.microsoft.com/office/drawing/2014/main" id="{BED16E86-C25E-E6EB-14E6-627DEF1141DD}"/>
                  </a:ext>
                </a:extLst>
              </p:cNvPr>
              <p:cNvSpPr txBox="1">
                <a:spLocks noRot="1" noChangeAspect="1" noMove="1" noResize="1" noEditPoints="1" noAdjustHandles="1" noChangeArrowheads="1" noChangeShapeType="1" noTextEdit="1"/>
              </p:cNvSpPr>
              <p:nvPr/>
            </p:nvSpPr>
            <p:spPr>
              <a:xfrm>
                <a:off x="6505464" y="2826949"/>
                <a:ext cx="2065448" cy="646331"/>
              </a:xfrm>
              <a:prstGeom prst="rect">
                <a:avLst/>
              </a:prstGeom>
              <a:blipFill>
                <a:blip r:embed="rId5"/>
                <a:stretch>
                  <a:fillRect t="-5660" b="-1415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A059D11C-04DF-6781-3382-2A052AC52C89}"/>
                  </a:ext>
                </a:extLst>
              </p:cNvPr>
              <p:cNvSpPr txBox="1"/>
              <p:nvPr/>
            </p:nvSpPr>
            <p:spPr>
              <a:xfrm>
                <a:off x="8428672" y="2408797"/>
                <a:ext cx="2065448" cy="923330"/>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 </a:t>
                </a:r>
                <a14:m>
                  <m:oMath xmlns:m="http://schemas.openxmlformats.org/officeDocument/2006/math">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𝜀</m:t>
                    </m:r>
                    <m:r>
                      <a:rPr lang="en-US" altLang="zh-CN" b="0" i="0"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m:t>
                    </m:r>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m:t>
                    </m:r>
                  </m:oMath>
                </a14:m>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无隐私下的</a:t>
                </a: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数据分析</a:t>
                </a:r>
              </a:p>
            </p:txBody>
          </p:sp>
        </mc:Choice>
        <mc:Fallback xmlns="">
          <p:sp>
            <p:nvSpPr>
              <p:cNvPr id="11" name="文本框 10">
                <a:extLst>
                  <a:ext uri="{FF2B5EF4-FFF2-40B4-BE49-F238E27FC236}">
                    <a16:creationId xmlns:a16="http://schemas.microsoft.com/office/drawing/2014/main" id="{A059D11C-04DF-6781-3382-2A052AC52C89}"/>
                  </a:ext>
                </a:extLst>
              </p:cNvPr>
              <p:cNvSpPr txBox="1">
                <a:spLocks noRot="1" noChangeAspect="1" noMove="1" noResize="1" noEditPoints="1" noAdjustHandles="1" noChangeArrowheads="1" noChangeShapeType="1" noTextEdit="1"/>
              </p:cNvSpPr>
              <p:nvPr/>
            </p:nvSpPr>
            <p:spPr>
              <a:xfrm>
                <a:off x="8428672" y="2408797"/>
                <a:ext cx="2065448" cy="923330"/>
              </a:xfrm>
              <a:prstGeom prst="rect">
                <a:avLst/>
              </a:prstGeom>
              <a:blipFill>
                <a:blip r:embed="rId6"/>
                <a:stretch>
                  <a:fillRect b="-92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63CD56CD-68F6-9106-FADA-C1009A1546C1}"/>
                  </a:ext>
                </a:extLst>
              </p:cNvPr>
              <p:cNvSpPr txBox="1"/>
              <p:nvPr/>
            </p:nvSpPr>
            <p:spPr>
              <a:xfrm>
                <a:off x="882436" y="2408797"/>
                <a:ext cx="2065448" cy="923330"/>
              </a:xfrm>
              <a:prstGeom prst="rect">
                <a:avLst/>
              </a:prstGeom>
              <a:noFill/>
            </p:spPr>
            <p:txBody>
              <a:bodyPr wrap="square" rtlCol="0">
                <a:spAutoFit/>
              </a:bodyPr>
              <a:lstStyle/>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 </a:t>
                </a:r>
                <a14:m>
                  <m:oMath xmlns:m="http://schemas.openxmlformats.org/officeDocument/2006/math">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𝜀</m:t>
                    </m:r>
                    <m:r>
                      <a:rPr lang="en-US" altLang="zh-CN" b="0" i="0"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m:t>
                    </m:r>
                    <m:r>
                      <a:rPr lang="en-US" altLang="zh-CN" b="0" i="1" smtClean="0">
                        <a:solidFill>
                          <a:srgbClr val="002D6D"/>
                        </a:solidFill>
                        <a:latin typeface="Cambria Math" panose="02040503050406030204" pitchFamily="18" charset="0"/>
                        <a:ea typeface="方正正粗黑_GBK" panose="02000500000000000000" charset="-122"/>
                        <a:cs typeface="方正正粗黑_GBK" panose="02000500000000000000" charset="-122"/>
                        <a:sym typeface="+mn-ea"/>
                      </a:rPr>
                      <m:t>0</m:t>
                    </m:r>
                  </m:oMath>
                </a14:m>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无关数据的</a:t>
                </a:r>
                <a:endParaRPr lang="en-US" altLang="zh-CN"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a:p>
                <a:pPr algn="ctr"/>
                <a:r>
                  <a:rPr lang="zh-CN" altLang="en-US"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随机结果</a:t>
                </a:r>
              </a:p>
            </p:txBody>
          </p:sp>
        </mc:Choice>
        <mc:Fallback xmlns="">
          <p:sp>
            <p:nvSpPr>
              <p:cNvPr id="12" name="文本框 11">
                <a:extLst>
                  <a:ext uri="{FF2B5EF4-FFF2-40B4-BE49-F238E27FC236}">
                    <a16:creationId xmlns:a16="http://schemas.microsoft.com/office/drawing/2014/main" id="{63CD56CD-68F6-9106-FADA-C1009A1546C1}"/>
                  </a:ext>
                </a:extLst>
              </p:cNvPr>
              <p:cNvSpPr txBox="1">
                <a:spLocks noRot="1" noChangeAspect="1" noMove="1" noResize="1" noEditPoints="1" noAdjustHandles="1" noChangeArrowheads="1" noChangeShapeType="1" noTextEdit="1"/>
              </p:cNvSpPr>
              <p:nvPr/>
            </p:nvSpPr>
            <p:spPr>
              <a:xfrm>
                <a:off x="882436" y="2408797"/>
                <a:ext cx="2065448" cy="923330"/>
              </a:xfrm>
              <a:prstGeom prst="rect">
                <a:avLst/>
              </a:prstGeom>
              <a:blipFill>
                <a:blip r:embed="rId7"/>
                <a:stretch>
                  <a:fillRect b="-9211"/>
                </a:stretch>
              </a:blipFill>
            </p:spPr>
            <p:txBody>
              <a:bodyPr/>
              <a:lstStyle/>
              <a:p>
                <a:r>
                  <a:rPr lang="zh-CN" altLang="en-US">
                    <a:noFill/>
                  </a:rPr>
                  <a:t> </a:t>
                </a:r>
              </a:p>
            </p:txBody>
          </p:sp>
        </mc:Fallback>
      </mc:AlternateContent>
      <p:sp>
        <p:nvSpPr>
          <p:cNvPr id="15" name="文本框 14">
            <a:extLst>
              <a:ext uri="{FF2B5EF4-FFF2-40B4-BE49-F238E27FC236}">
                <a16:creationId xmlns:a16="http://schemas.microsoft.com/office/drawing/2014/main" id="{B32DC493-6DCA-151B-2BFA-DB0D530FEC10}"/>
              </a:ext>
            </a:extLst>
          </p:cNvPr>
          <p:cNvSpPr txBox="1"/>
          <p:nvPr/>
        </p:nvSpPr>
        <p:spPr>
          <a:xfrm>
            <a:off x="11142088" y="5781047"/>
            <a:ext cx="413377" cy="230832"/>
          </a:xfrm>
          <a:prstGeom prst="rect">
            <a:avLst/>
          </a:prstGeom>
          <a:noFill/>
        </p:spPr>
        <p:txBody>
          <a:bodyPr wrap="square" rtlCol="0">
            <a:spAutoFit/>
          </a:bodyPr>
          <a:lstStyle/>
          <a:p>
            <a:pPr algn="ctr"/>
            <a:r>
              <a:rPr lang="en-US" altLang="zh-CN"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rPr>
              <a:t>6</a:t>
            </a:r>
            <a:endParaRPr lang="zh-CN" altLang="en-US" sz="900" dirty="0">
              <a:solidFill>
                <a:srgbClr val="002D6D"/>
              </a:solidFill>
              <a:latin typeface="方正正粗黑_GBK" panose="02000500000000000000" charset="-122"/>
              <a:ea typeface="方正正粗黑_GBK" panose="02000500000000000000" charset="-122"/>
              <a:cs typeface="方正正粗黑_GBK" panose="02000500000000000000" charset="-122"/>
              <a:sym typeface="+mn-ea"/>
            </a:endParaRPr>
          </a:p>
        </p:txBody>
      </p:sp>
    </p:spTree>
    <p:extLst>
      <p:ext uri="{BB962C8B-B14F-4D97-AF65-F5344CB8AC3E}">
        <p14:creationId xmlns:p14="http://schemas.microsoft.com/office/powerpoint/2010/main" val="3581571791"/>
      </p:ext>
    </p:extLst>
  </p:cSld>
  <p:clrMapOvr>
    <a:masterClrMapping/>
  </p:clrMapOvr>
</p:sld>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5">
      <a:majorFont>
        <a:latin typeface="RoBOTO BOLD"/>
        <a:ea typeface="思源黑体 CN Bold"/>
        <a:cs typeface=""/>
      </a:majorFont>
      <a:minorFont>
        <a:latin typeface="Roboto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3277</TotalTime>
  <Words>6037</Words>
  <Application>Microsoft Office PowerPoint</Application>
  <PresentationFormat>宽屏</PresentationFormat>
  <Paragraphs>662</Paragraphs>
  <Slides>39</Slides>
  <Notes>39</Notes>
  <HiddenSlides>0</HiddenSlides>
  <MMClips>0</MMClips>
  <ScaleCrop>false</ScaleCrop>
  <HeadingPairs>
    <vt:vector size="6" baseType="variant">
      <vt:variant>
        <vt:lpstr>已用的字体</vt:lpstr>
      </vt:variant>
      <vt:variant>
        <vt:i4>6</vt:i4>
      </vt:variant>
      <vt:variant>
        <vt:lpstr>主题</vt:lpstr>
      </vt:variant>
      <vt:variant>
        <vt:i4>2</vt:i4>
      </vt:variant>
      <vt:variant>
        <vt:lpstr>幻灯片标题</vt:lpstr>
      </vt:variant>
      <vt:variant>
        <vt:i4>39</vt:i4>
      </vt:variant>
    </vt:vector>
  </HeadingPairs>
  <TitlesOfParts>
    <vt:vector size="47" baseType="lpstr">
      <vt:lpstr>Cambria Math</vt:lpstr>
      <vt:lpstr>Roboto regular</vt:lpstr>
      <vt:lpstr>RoBOTO BOLD</vt:lpstr>
      <vt:lpstr>方正正粗黑_GBK</vt:lpstr>
      <vt:lpstr>Arial</vt:lpstr>
      <vt:lpstr>等线</vt:lpstr>
      <vt:lpstr>WPS</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yuan</dc:creator>
  <cp:lastModifiedBy>Yuan QIU</cp:lastModifiedBy>
  <cp:revision>403</cp:revision>
  <cp:lastPrinted>2025-11-20T02:09:55Z</cp:lastPrinted>
  <dcterms:created xsi:type="dcterms:W3CDTF">2023-08-09T12:44:00Z</dcterms:created>
  <dcterms:modified xsi:type="dcterms:W3CDTF">2025-11-20T02:12:05Z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2052-12.1.0.23125</vt:lpwstr>
  </property>
  <property fmtid="{D5CDD505-2E9C-101B-9397-08002B2CF9AE}" pid="3" name="ICV">
    <vt:lpwstr>ACF784BBECB54D259BECE828674A8D32_12</vt:lpwstr>
  </property>
</Properties>
</file>